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7"/>
  </p:notesMasterIdLst>
  <p:handoutMasterIdLst>
    <p:handoutMasterId r:id="rId8"/>
  </p:handoutMasterIdLst>
  <p:sldIdLst>
    <p:sldId id="279" r:id="rId3"/>
    <p:sldId id="278" r:id="rId4"/>
    <p:sldId id="259" r:id="rId5"/>
    <p:sldId id="266"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C521"/>
    <a:srgbClr val="6A257D"/>
    <a:srgbClr val="7A2A90"/>
    <a:srgbClr val="4E2F91"/>
    <a:srgbClr val="00A1DA"/>
    <a:srgbClr val="F37221"/>
    <a:srgbClr val="D70F56"/>
    <a:srgbClr val="00AEEF"/>
    <a:srgbClr val="FFFFFF"/>
    <a:srgbClr val="F99F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75" autoAdjust="0"/>
    <p:restoredTop sz="94737" autoAdjust="0"/>
  </p:normalViewPr>
  <p:slideViewPr>
    <p:cSldViewPr snapToGrid="0">
      <p:cViewPr varScale="1">
        <p:scale>
          <a:sx n="80" d="100"/>
          <a:sy n="80" d="100"/>
        </p:scale>
        <p:origin x="996" y="90"/>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2" d="100"/>
          <a:sy n="52" d="100"/>
        </p:scale>
        <p:origin x="1824"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E69D93-DD6F-49D2-9BBF-7CBAC1D6C7BB}" type="datetimeFigureOut">
              <a:rPr lang="en-US" smtClean="0"/>
              <a:t>9/6/2015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7E7828-C5ED-462D-AE0D-6E742E38B01F}" type="slidenum">
              <a:rPr lang="en-US" smtClean="0"/>
              <a:t>‹#›</a:t>
            </a:fld>
            <a:endParaRPr lang="en-US"/>
          </a:p>
        </p:txBody>
      </p:sp>
    </p:spTree>
    <p:extLst>
      <p:ext uri="{BB962C8B-B14F-4D97-AF65-F5344CB8AC3E}">
        <p14:creationId xmlns:p14="http://schemas.microsoft.com/office/powerpoint/2010/main" val="14276521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FA7BBD-0196-4F85-9D9C-93763A855872}" type="datetimeFigureOut">
              <a:rPr lang="en-US" smtClean="0"/>
              <a:t>9/6/2015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C41239-2FEE-4107-9451-22A2CA034AC1}" type="slidenum">
              <a:rPr lang="en-US" smtClean="0"/>
              <a:t>‹#›</a:t>
            </a:fld>
            <a:endParaRPr lang="en-US"/>
          </a:p>
        </p:txBody>
      </p:sp>
    </p:spTree>
    <p:extLst>
      <p:ext uri="{BB962C8B-B14F-4D97-AF65-F5344CB8AC3E}">
        <p14:creationId xmlns:p14="http://schemas.microsoft.com/office/powerpoint/2010/main" val="3035755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9101449-54E4-40D9-B81B-C7C034FE3A33}" type="datetime1">
              <a:rPr lang="en-US" smtClean="0"/>
              <a:t>9/6/2015</a:t>
            </a:fld>
            <a:endParaRPr lang="en-US"/>
          </a:p>
        </p:txBody>
      </p:sp>
      <p:sp>
        <p:nvSpPr>
          <p:cNvPr id="5" name="Footer Placeholder 4"/>
          <p:cNvSpPr>
            <a:spLocks noGrp="1"/>
          </p:cNvSpPr>
          <p:nvPr>
            <p:ph type="ftr" sz="quarter" idx="11"/>
          </p:nvPr>
        </p:nvSpPr>
        <p:spPr/>
        <p:txBody>
          <a:bodyPr/>
          <a:lstStyle/>
          <a:p>
            <a:r>
              <a:rPr lang="en-US" smtClean="0"/>
              <a:t>Nguyễn Tô Quốc Thái</a:t>
            </a:r>
            <a:endParaRPr lang="en-US"/>
          </a:p>
        </p:txBody>
      </p:sp>
      <p:sp>
        <p:nvSpPr>
          <p:cNvPr id="6" name="Slide Number Placeholder 5"/>
          <p:cNvSpPr>
            <a:spLocks noGrp="1"/>
          </p:cNvSpPr>
          <p:nvPr>
            <p:ph type="sldNum" sz="quarter" idx="12"/>
          </p:nvPr>
        </p:nvSpPr>
        <p:spPr/>
        <p:txBody>
          <a:bodyPr/>
          <a:lstStyle/>
          <a:p>
            <a:fld id="{3C358F1D-C366-46D1-AB4B-AAAE4F837093}" type="slidenum">
              <a:rPr lang="en-US" smtClean="0"/>
              <a:t>‹#›</a:t>
            </a:fld>
            <a:endParaRPr lang="en-US"/>
          </a:p>
        </p:txBody>
      </p:sp>
    </p:spTree>
    <p:extLst>
      <p:ext uri="{BB962C8B-B14F-4D97-AF65-F5344CB8AC3E}">
        <p14:creationId xmlns:p14="http://schemas.microsoft.com/office/powerpoint/2010/main" val="1546525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654296-AA2C-4ADA-9DBB-B1BDB0547A74}" type="datetime1">
              <a:rPr lang="en-US" smtClean="0"/>
              <a:t>9/6/2015</a:t>
            </a:fld>
            <a:endParaRPr lang="en-US"/>
          </a:p>
        </p:txBody>
      </p:sp>
      <p:sp>
        <p:nvSpPr>
          <p:cNvPr id="5" name="Footer Placeholder 4"/>
          <p:cNvSpPr>
            <a:spLocks noGrp="1"/>
          </p:cNvSpPr>
          <p:nvPr>
            <p:ph type="ftr" sz="quarter" idx="11"/>
          </p:nvPr>
        </p:nvSpPr>
        <p:spPr/>
        <p:txBody>
          <a:bodyPr/>
          <a:lstStyle/>
          <a:p>
            <a:r>
              <a:rPr lang="en-US" smtClean="0"/>
              <a:t>Nguyễn Tô Quốc Thái</a:t>
            </a:r>
            <a:endParaRPr lang="en-US"/>
          </a:p>
        </p:txBody>
      </p:sp>
      <p:sp>
        <p:nvSpPr>
          <p:cNvPr id="6" name="Slide Number Placeholder 5"/>
          <p:cNvSpPr>
            <a:spLocks noGrp="1"/>
          </p:cNvSpPr>
          <p:nvPr>
            <p:ph type="sldNum" sz="quarter" idx="12"/>
          </p:nvPr>
        </p:nvSpPr>
        <p:spPr/>
        <p:txBody>
          <a:bodyPr/>
          <a:lstStyle/>
          <a:p>
            <a:fld id="{3C358F1D-C366-46D1-AB4B-AAAE4F837093}" type="slidenum">
              <a:rPr lang="en-US" smtClean="0"/>
              <a:t>‹#›</a:t>
            </a:fld>
            <a:endParaRPr lang="en-US"/>
          </a:p>
        </p:txBody>
      </p:sp>
    </p:spTree>
    <p:extLst>
      <p:ext uri="{BB962C8B-B14F-4D97-AF65-F5344CB8AC3E}">
        <p14:creationId xmlns:p14="http://schemas.microsoft.com/office/powerpoint/2010/main" val="2244795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447476-AFEA-4B0B-BC24-F4F970713F99}" type="datetime1">
              <a:rPr lang="en-US" smtClean="0"/>
              <a:t>9/6/2015</a:t>
            </a:fld>
            <a:endParaRPr lang="en-US"/>
          </a:p>
        </p:txBody>
      </p:sp>
      <p:sp>
        <p:nvSpPr>
          <p:cNvPr id="5" name="Footer Placeholder 4"/>
          <p:cNvSpPr>
            <a:spLocks noGrp="1"/>
          </p:cNvSpPr>
          <p:nvPr>
            <p:ph type="ftr" sz="quarter" idx="11"/>
          </p:nvPr>
        </p:nvSpPr>
        <p:spPr/>
        <p:txBody>
          <a:bodyPr/>
          <a:lstStyle/>
          <a:p>
            <a:r>
              <a:rPr lang="en-US" smtClean="0"/>
              <a:t>Nguyễn Tô Quốc Thái</a:t>
            </a:r>
            <a:endParaRPr lang="en-US"/>
          </a:p>
        </p:txBody>
      </p:sp>
      <p:sp>
        <p:nvSpPr>
          <p:cNvPr id="6" name="Slide Number Placeholder 5"/>
          <p:cNvSpPr>
            <a:spLocks noGrp="1"/>
          </p:cNvSpPr>
          <p:nvPr>
            <p:ph type="sldNum" sz="quarter" idx="12"/>
          </p:nvPr>
        </p:nvSpPr>
        <p:spPr/>
        <p:txBody>
          <a:bodyPr/>
          <a:lstStyle/>
          <a:p>
            <a:fld id="{3C358F1D-C366-46D1-AB4B-AAAE4F837093}" type="slidenum">
              <a:rPr lang="en-US" smtClean="0"/>
              <a:t>‹#›</a:t>
            </a:fld>
            <a:endParaRPr lang="en-US"/>
          </a:p>
        </p:txBody>
      </p:sp>
    </p:spTree>
    <p:extLst>
      <p:ext uri="{BB962C8B-B14F-4D97-AF65-F5344CB8AC3E}">
        <p14:creationId xmlns:p14="http://schemas.microsoft.com/office/powerpoint/2010/main" val="2073858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9E5C746-9A02-4A20-908C-D9357A34B60B}" type="datetime1">
              <a:rPr lang="en-US" smtClean="0">
                <a:solidFill>
                  <a:prstClr val="black">
                    <a:tint val="75000"/>
                  </a:prstClr>
                </a:solidFill>
              </a:rPr>
              <a:t>9/6/2015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Nguyễn Tô Quốc Thái</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9D79DE6-99EB-4351-9F8F-E9A7E2B5CA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1405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E1C040-44A6-4DD3-B636-6EE3F033F5F4}" type="datetime1">
              <a:rPr lang="en-US" smtClean="0">
                <a:solidFill>
                  <a:prstClr val="black">
                    <a:tint val="75000"/>
                  </a:prstClr>
                </a:solidFill>
              </a:rPr>
              <a:t>9/6/2015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Nguyễn Tô Quốc Thái</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9D79DE6-99EB-4351-9F8F-E9A7E2B5CA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13108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A4CAA3-1B87-4031-BEFE-DD6D8E11FFBB}" type="datetime1">
              <a:rPr lang="en-US" smtClean="0">
                <a:solidFill>
                  <a:prstClr val="black">
                    <a:tint val="75000"/>
                  </a:prstClr>
                </a:solidFill>
              </a:rPr>
              <a:t>9/6/2015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Nguyễn Tô Quốc Thái</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9D79DE6-99EB-4351-9F8F-E9A7E2B5CA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5043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512E4F-A56A-487B-88E4-031B1AFBBD05}" type="datetime1">
              <a:rPr lang="en-US" smtClean="0">
                <a:solidFill>
                  <a:prstClr val="black">
                    <a:tint val="75000"/>
                  </a:prstClr>
                </a:solidFill>
              </a:rPr>
              <a:t>9/6/2015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Nguyễn Tô Quốc Thái</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9D79DE6-99EB-4351-9F8F-E9A7E2B5CA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59497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A56FFD8-A21E-404B-B8DE-0595506955A7}" type="datetime1">
              <a:rPr lang="en-US" smtClean="0">
                <a:solidFill>
                  <a:prstClr val="black">
                    <a:tint val="75000"/>
                  </a:prstClr>
                </a:solidFill>
              </a:rPr>
              <a:t>9/6/2015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Nguyễn Tô Quốc Thái</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9D79DE6-99EB-4351-9F8F-E9A7E2B5CA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99831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C4CA69A-6809-4560-A89F-122F0EA85764}" type="datetime1">
              <a:rPr lang="en-US" smtClean="0">
                <a:solidFill>
                  <a:prstClr val="black">
                    <a:tint val="75000"/>
                  </a:prstClr>
                </a:solidFill>
              </a:rPr>
              <a:t>9/6/2015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Nguyễn Tô Quốc Thái</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9D79DE6-99EB-4351-9F8F-E9A7E2B5CA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19769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515374"/>
            <a:ext cx="2133600" cy="365125"/>
          </a:xfrm>
        </p:spPr>
        <p:txBody>
          <a:bodyPr/>
          <a:lstStyle>
            <a:lvl1pPr>
              <a:defRPr sz="900"/>
            </a:lvl1pPr>
          </a:lstStyle>
          <a:p>
            <a:fld id="{013D5FB2-51EF-414A-9B2D-C439573999ED}" type="datetime1">
              <a:rPr lang="en-US" smtClean="0">
                <a:solidFill>
                  <a:prstClr val="black">
                    <a:tint val="75000"/>
                  </a:prstClr>
                </a:solidFill>
              </a:rPr>
              <a:pPr/>
              <a:t>9/6/2015</a:t>
            </a:fld>
            <a:endParaRPr lang="en-US">
              <a:solidFill>
                <a:prstClr val="black">
                  <a:tint val="75000"/>
                </a:prstClr>
              </a:solidFill>
            </a:endParaRPr>
          </a:p>
        </p:txBody>
      </p:sp>
      <p:sp>
        <p:nvSpPr>
          <p:cNvPr id="4" name="Slide Number Placeholder 3"/>
          <p:cNvSpPr>
            <a:spLocks noGrp="1"/>
          </p:cNvSpPr>
          <p:nvPr>
            <p:ph type="sldNum" sz="quarter" idx="12"/>
          </p:nvPr>
        </p:nvSpPr>
        <p:spPr>
          <a:xfrm>
            <a:off x="8539091" y="6515374"/>
            <a:ext cx="555674" cy="365125"/>
          </a:xfrm>
        </p:spPr>
        <p:txBody>
          <a:bodyPr/>
          <a:lstStyle>
            <a:lvl1pPr>
              <a:defRPr sz="900">
                <a:solidFill>
                  <a:schemeClr val="bg1">
                    <a:lumMod val="20000"/>
                    <a:lumOff val="80000"/>
                  </a:schemeClr>
                </a:solidFill>
              </a:defRPr>
            </a:lvl1pPr>
          </a:lstStyle>
          <a:p>
            <a:fld id="{69D79DE6-99EB-4351-9F8F-E9A7E2B5CA2A}" type="slidenum">
              <a:rPr lang="en-US" smtClean="0"/>
              <a:pPr/>
              <a:t>‹#›</a:t>
            </a:fld>
            <a:endParaRPr lang="en-US"/>
          </a:p>
        </p:txBody>
      </p:sp>
    </p:spTree>
    <p:extLst>
      <p:ext uri="{BB962C8B-B14F-4D97-AF65-F5344CB8AC3E}">
        <p14:creationId xmlns:p14="http://schemas.microsoft.com/office/powerpoint/2010/main" val="1871520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63065D-4EF3-4BD5-8AA9-220818605138}" type="datetime1">
              <a:rPr lang="en-US" smtClean="0">
                <a:solidFill>
                  <a:prstClr val="black">
                    <a:tint val="75000"/>
                  </a:prstClr>
                </a:solidFill>
              </a:rPr>
              <a:t>9/6/2015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Nguyễn Tô Quốc Thái</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9D79DE6-99EB-4351-9F8F-E9A7E2B5CA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9753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33DC578-731D-4AC7-ADC5-D8900A3FFE7B}" type="datetime1">
              <a:rPr lang="en-US" smtClean="0"/>
              <a:t>9/6/2015</a:t>
            </a:fld>
            <a:endParaRPr lang="en-US"/>
          </a:p>
        </p:txBody>
      </p:sp>
      <p:sp>
        <p:nvSpPr>
          <p:cNvPr id="5" name="Footer Placeholder 4"/>
          <p:cNvSpPr>
            <a:spLocks noGrp="1"/>
          </p:cNvSpPr>
          <p:nvPr>
            <p:ph type="ftr" sz="quarter" idx="11"/>
          </p:nvPr>
        </p:nvSpPr>
        <p:spPr/>
        <p:txBody>
          <a:bodyPr/>
          <a:lstStyle/>
          <a:p>
            <a:r>
              <a:rPr lang="en-US" smtClean="0"/>
              <a:t>Nguyễn Tô Quốc Thái</a:t>
            </a:r>
            <a:endParaRPr lang="en-US"/>
          </a:p>
        </p:txBody>
      </p:sp>
      <p:sp>
        <p:nvSpPr>
          <p:cNvPr id="6" name="Slide Number Placeholder 5"/>
          <p:cNvSpPr>
            <a:spLocks noGrp="1"/>
          </p:cNvSpPr>
          <p:nvPr>
            <p:ph type="sldNum" sz="quarter" idx="12"/>
          </p:nvPr>
        </p:nvSpPr>
        <p:spPr/>
        <p:txBody>
          <a:bodyPr/>
          <a:lstStyle/>
          <a:p>
            <a:fld id="{3C358F1D-C366-46D1-AB4B-AAAE4F837093}" type="slidenum">
              <a:rPr lang="en-US" smtClean="0"/>
              <a:t>‹#›</a:t>
            </a:fld>
            <a:endParaRPr lang="en-US"/>
          </a:p>
        </p:txBody>
      </p:sp>
    </p:spTree>
    <p:extLst>
      <p:ext uri="{BB962C8B-B14F-4D97-AF65-F5344CB8AC3E}">
        <p14:creationId xmlns:p14="http://schemas.microsoft.com/office/powerpoint/2010/main" val="489664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EEE6AF-E58A-4462-B1C1-306364337866}" type="datetime1">
              <a:rPr lang="en-US" smtClean="0">
                <a:solidFill>
                  <a:prstClr val="black">
                    <a:tint val="75000"/>
                  </a:prstClr>
                </a:solidFill>
              </a:rPr>
              <a:t>9/6/2015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Nguyễn Tô Quốc Thái</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9D79DE6-99EB-4351-9F8F-E9A7E2B5CA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24398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1B7C8D-3362-40B8-9BD8-ABC670763D9F}" type="datetime1">
              <a:rPr lang="en-US" smtClean="0">
                <a:solidFill>
                  <a:prstClr val="black">
                    <a:tint val="75000"/>
                  </a:prstClr>
                </a:solidFill>
              </a:rPr>
              <a:t>9/6/2015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Nguyễn Tô Quốc Thái</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9D79DE6-99EB-4351-9F8F-E9A7E2B5CA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02472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05B22A-19B3-40D6-99AA-0E72844F4B5B}" type="datetime1">
              <a:rPr lang="en-US" smtClean="0">
                <a:solidFill>
                  <a:prstClr val="black">
                    <a:tint val="75000"/>
                  </a:prstClr>
                </a:solidFill>
              </a:rPr>
              <a:t>9/6/2015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Nguyễn Tô Quốc Thái</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9D79DE6-99EB-4351-9F8F-E9A7E2B5CA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5056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4C8340-3ABA-4B8A-96DF-EBD20B33A87A}" type="datetime1">
              <a:rPr lang="en-US" smtClean="0"/>
              <a:t>9/6/2015</a:t>
            </a:fld>
            <a:endParaRPr lang="en-US"/>
          </a:p>
        </p:txBody>
      </p:sp>
      <p:sp>
        <p:nvSpPr>
          <p:cNvPr id="5" name="Footer Placeholder 4"/>
          <p:cNvSpPr>
            <a:spLocks noGrp="1"/>
          </p:cNvSpPr>
          <p:nvPr>
            <p:ph type="ftr" sz="quarter" idx="11"/>
          </p:nvPr>
        </p:nvSpPr>
        <p:spPr/>
        <p:txBody>
          <a:bodyPr/>
          <a:lstStyle/>
          <a:p>
            <a:r>
              <a:rPr lang="en-US" smtClean="0"/>
              <a:t>Nguyễn Tô Quốc Thái</a:t>
            </a:r>
            <a:endParaRPr lang="en-US"/>
          </a:p>
        </p:txBody>
      </p:sp>
      <p:sp>
        <p:nvSpPr>
          <p:cNvPr id="6" name="Slide Number Placeholder 5"/>
          <p:cNvSpPr>
            <a:spLocks noGrp="1"/>
          </p:cNvSpPr>
          <p:nvPr>
            <p:ph type="sldNum" sz="quarter" idx="12"/>
          </p:nvPr>
        </p:nvSpPr>
        <p:spPr/>
        <p:txBody>
          <a:bodyPr/>
          <a:lstStyle/>
          <a:p>
            <a:fld id="{3C358F1D-C366-46D1-AB4B-AAAE4F837093}" type="slidenum">
              <a:rPr lang="en-US" smtClean="0"/>
              <a:t>‹#›</a:t>
            </a:fld>
            <a:endParaRPr lang="en-US"/>
          </a:p>
        </p:txBody>
      </p:sp>
    </p:spTree>
    <p:extLst>
      <p:ext uri="{BB962C8B-B14F-4D97-AF65-F5344CB8AC3E}">
        <p14:creationId xmlns:p14="http://schemas.microsoft.com/office/powerpoint/2010/main" val="1842990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824A655-58EC-4924-A78A-D3C575212F9C}" type="datetime1">
              <a:rPr lang="en-US" smtClean="0"/>
              <a:t>9/6/2015</a:t>
            </a:fld>
            <a:endParaRPr lang="en-US"/>
          </a:p>
        </p:txBody>
      </p:sp>
      <p:sp>
        <p:nvSpPr>
          <p:cNvPr id="6" name="Footer Placeholder 5"/>
          <p:cNvSpPr>
            <a:spLocks noGrp="1"/>
          </p:cNvSpPr>
          <p:nvPr>
            <p:ph type="ftr" sz="quarter" idx="11"/>
          </p:nvPr>
        </p:nvSpPr>
        <p:spPr/>
        <p:txBody>
          <a:bodyPr/>
          <a:lstStyle/>
          <a:p>
            <a:r>
              <a:rPr lang="en-US" smtClean="0"/>
              <a:t>Nguyễn Tô Quốc Thái</a:t>
            </a:r>
            <a:endParaRPr lang="en-US"/>
          </a:p>
        </p:txBody>
      </p:sp>
      <p:sp>
        <p:nvSpPr>
          <p:cNvPr id="7" name="Slide Number Placeholder 6"/>
          <p:cNvSpPr>
            <a:spLocks noGrp="1"/>
          </p:cNvSpPr>
          <p:nvPr>
            <p:ph type="sldNum" sz="quarter" idx="12"/>
          </p:nvPr>
        </p:nvSpPr>
        <p:spPr/>
        <p:txBody>
          <a:bodyPr/>
          <a:lstStyle/>
          <a:p>
            <a:fld id="{3C358F1D-C366-46D1-AB4B-AAAE4F837093}" type="slidenum">
              <a:rPr lang="en-US" smtClean="0"/>
              <a:t>‹#›</a:t>
            </a:fld>
            <a:endParaRPr lang="en-US"/>
          </a:p>
        </p:txBody>
      </p:sp>
    </p:spTree>
    <p:extLst>
      <p:ext uri="{BB962C8B-B14F-4D97-AF65-F5344CB8AC3E}">
        <p14:creationId xmlns:p14="http://schemas.microsoft.com/office/powerpoint/2010/main" val="33641695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F6DE126-6D68-4A6B-83AB-1E41CD652DA5}" type="datetime1">
              <a:rPr lang="en-US" smtClean="0"/>
              <a:t>9/6/2015</a:t>
            </a:fld>
            <a:endParaRPr lang="en-US"/>
          </a:p>
        </p:txBody>
      </p:sp>
      <p:sp>
        <p:nvSpPr>
          <p:cNvPr id="8" name="Footer Placeholder 7"/>
          <p:cNvSpPr>
            <a:spLocks noGrp="1"/>
          </p:cNvSpPr>
          <p:nvPr>
            <p:ph type="ftr" sz="quarter" idx="11"/>
          </p:nvPr>
        </p:nvSpPr>
        <p:spPr/>
        <p:txBody>
          <a:bodyPr/>
          <a:lstStyle/>
          <a:p>
            <a:r>
              <a:rPr lang="en-US" smtClean="0"/>
              <a:t>Nguyễn Tô Quốc Thái</a:t>
            </a:r>
            <a:endParaRPr lang="en-US"/>
          </a:p>
        </p:txBody>
      </p:sp>
      <p:sp>
        <p:nvSpPr>
          <p:cNvPr id="9" name="Slide Number Placeholder 8"/>
          <p:cNvSpPr>
            <a:spLocks noGrp="1"/>
          </p:cNvSpPr>
          <p:nvPr>
            <p:ph type="sldNum" sz="quarter" idx="12"/>
          </p:nvPr>
        </p:nvSpPr>
        <p:spPr/>
        <p:txBody>
          <a:bodyPr/>
          <a:lstStyle/>
          <a:p>
            <a:fld id="{3C358F1D-C366-46D1-AB4B-AAAE4F837093}" type="slidenum">
              <a:rPr lang="en-US" smtClean="0"/>
              <a:t>‹#›</a:t>
            </a:fld>
            <a:endParaRPr lang="en-US"/>
          </a:p>
        </p:txBody>
      </p:sp>
    </p:spTree>
    <p:extLst>
      <p:ext uri="{BB962C8B-B14F-4D97-AF65-F5344CB8AC3E}">
        <p14:creationId xmlns:p14="http://schemas.microsoft.com/office/powerpoint/2010/main" val="1529823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30A93BB-F306-4CF6-80A2-0A07C7BEA6DC}" type="datetime1">
              <a:rPr lang="en-US" smtClean="0"/>
              <a:t>9/6/2015</a:t>
            </a:fld>
            <a:endParaRPr lang="en-US"/>
          </a:p>
        </p:txBody>
      </p:sp>
      <p:sp>
        <p:nvSpPr>
          <p:cNvPr id="4" name="Footer Placeholder 3"/>
          <p:cNvSpPr>
            <a:spLocks noGrp="1"/>
          </p:cNvSpPr>
          <p:nvPr>
            <p:ph type="ftr" sz="quarter" idx="11"/>
          </p:nvPr>
        </p:nvSpPr>
        <p:spPr/>
        <p:txBody>
          <a:bodyPr/>
          <a:lstStyle/>
          <a:p>
            <a:r>
              <a:rPr lang="en-US" smtClean="0"/>
              <a:t>Nguyễn Tô Quốc Thái</a:t>
            </a:r>
            <a:endParaRPr lang="en-US"/>
          </a:p>
        </p:txBody>
      </p:sp>
      <p:sp>
        <p:nvSpPr>
          <p:cNvPr id="5" name="Slide Number Placeholder 4"/>
          <p:cNvSpPr>
            <a:spLocks noGrp="1"/>
          </p:cNvSpPr>
          <p:nvPr>
            <p:ph type="sldNum" sz="quarter" idx="12"/>
          </p:nvPr>
        </p:nvSpPr>
        <p:spPr/>
        <p:txBody>
          <a:bodyPr/>
          <a:lstStyle/>
          <a:p>
            <a:fld id="{3C358F1D-C366-46D1-AB4B-AAAE4F837093}" type="slidenum">
              <a:rPr lang="en-US" smtClean="0"/>
              <a:t>‹#›</a:t>
            </a:fld>
            <a:endParaRPr lang="en-US"/>
          </a:p>
        </p:txBody>
      </p:sp>
    </p:spTree>
    <p:extLst>
      <p:ext uri="{BB962C8B-B14F-4D97-AF65-F5344CB8AC3E}">
        <p14:creationId xmlns:p14="http://schemas.microsoft.com/office/powerpoint/2010/main" val="29147212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B2D546-92EC-4528-9A3F-CEA4E45008F9}" type="datetime1">
              <a:rPr lang="en-US" smtClean="0"/>
              <a:t>9/6/2015</a:t>
            </a:fld>
            <a:endParaRPr lang="en-US"/>
          </a:p>
        </p:txBody>
      </p:sp>
      <p:sp>
        <p:nvSpPr>
          <p:cNvPr id="3" name="Footer Placeholder 2"/>
          <p:cNvSpPr>
            <a:spLocks noGrp="1"/>
          </p:cNvSpPr>
          <p:nvPr>
            <p:ph type="ftr" sz="quarter" idx="11"/>
          </p:nvPr>
        </p:nvSpPr>
        <p:spPr/>
        <p:txBody>
          <a:bodyPr/>
          <a:lstStyle/>
          <a:p>
            <a:r>
              <a:rPr lang="en-US" smtClean="0"/>
              <a:t>Nguyễn Tô Quốc Thái</a:t>
            </a:r>
            <a:endParaRPr lang="en-US"/>
          </a:p>
        </p:txBody>
      </p:sp>
      <p:sp>
        <p:nvSpPr>
          <p:cNvPr id="4" name="Slide Number Placeholder 3"/>
          <p:cNvSpPr>
            <a:spLocks noGrp="1"/>
          </p:cNvSpPr>
          <p:nvPr>
            <p:ph type="sldNum" sz="quarter" idx="12"/>
          </p:nvPr>
        </p:nvSpPr>
        <p:spPr/>
        <p:txBody>
          <a:bodyPr/>
          <a:lstStyle/>
          <a:p>
            <a:fld id="{3C358F1D-C366-46D1-AB4B-AAAE4F837093}" type="slidenum">
              <a:rPr lang="en-US" smtClean="0"/>
              <a:t>‹#›</a:t>
            </a:fld>
            <a:endParaRPr lang="en-US"/>
          </a:p>
        </p:txBody>
      </p:sp>
    </p:spTree>
    <p:extLst>
      <p:ext uri="{BB962C8B-B14F-4D97-AF65-F5344CB8AC3E}">
        <p14:creationId xmlns:p14="http://schemas.microsoft.com/office/powerpoint/2010/main" val="590785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ACD9C9-3497-42AB-A382-C811A3888DDF}" type="datetime1">
              <a:rPr lang="en-US" smtClean="0"/>
              <a:t>9/6/2015</a:t>
            </a:fld>
            <a:endParaRPr lang="en-US"/>
          </a:p>
        </p:txBody>
      </p:sp>
      <p:sp>
        <p:nvSpPr>
          <p:cNvPr id="6" name="Footer Placeholder 5"/>
          <p:cNvSpPr>
            <a:spLocks noGrp="1"/>
          </p:cNvSpPr>
          <p:nvPr>
            <p:ph type="ftr" sz="quarter" idx="11"/>
          </p:nvPr>
        </p:nvSpPr>
        <p:spPr/>
        <p:txBody>
          <a:bodyPr/>
          <a:lstStyle/>
          <a:p>
            <a:r>
              <a:rPr lang="en-US" smtClean="0"/>
              <a:t>Nguyễn Tô Quốc Thái</a:t>
            </a:r>
            <a:endParaRPr lang="en-US"/>
          </a:p>
        </p:txBody>
      </p:sp>
      <p:sp>
        <p:nvSpPr>
          <p:cNvPr id="7" name="Slide Number Placeholder 6"/>
          <p:cNvSpPr>
            <a:spLocks noGrp="1"/>
          </p:cNvSpPr>
          <p:nvPr>
            <p:ph type="sldNum" sz="quarter" idx="12"/>
          </p:nvPr>
        </p:nvSpPr>
        <p:spPr/>
        <p:txBody>
          <a:bodyPr/>
          <a:lstStyle/>
          <a:p>
            <a:fld id="{3C358F1D-C366-46D1-AB4B-AAAE4F837093}" type="slidenum">
              <a:rPr lang="en-US" smtClean="0"/>
              <a:t>‹#›</a:t>
            </a:fld>
            <a:endParaRPr lang="en-US"/>
          </a:p>
        </p:txBody>
      </p:sp>
    </p:spTree>
    <p:extLst>
      <p:ext uri="{BB962C8B-B14F-4D97-AF65-F5344CB8AC3E}">
        <p14:creationId xmlns:p14="http://schemas.microsoft.com/office/powerpoint/2010/main" val="2640327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A97C14-01FC-4165-B20C-127C2B3CA2E1}" type="datetime1">
              <a:rPr lang="en-US" smtClean="0"/>
              <a:t>9/6/2015</a:t>
            </a:fld>
            <a:endParaRPr lang="en-US"/>
          </a:p>
        </p:txBody>
      </p:sp>
      <p:sp>
        <p:nvSpPr>
          <p:cNvPr id="6" name="Footer Placeholder 5"/>
          <p:cNvSpPr>
            <a:spLocks noGrp="1"/>
          </p:cNvSpPr>
          <p:nvPr>
            <p:ph type="ftr" sz="quarter" idx="11"/>
          </p:nvPr>
        </p:nvSpPr>
        <p:spPr/>
        <p:txBody>
          <a:bodyPr/>
          <a:lstStyle/>
          <a:p>
            <a:r>
              <a:rPr lang="en-US" smtClean="0"/>
              <a:t>Nguyễn Tô Quốc Thái</a:t>
            </a:r>
            <a:endParaRPr lang="en-US"/>
          </a:p>
        </p:txBody>
      </p:sp>
      <p:sp>
        <p:nvSpPr>
          <p:cNvPr id="7" name="Slide Number Placeholder 6"/>
          <p:cNvSpPr>
            <a:spLocks noGrp="1"/>
          </p:cNvSpPr>
          <p:nvPr>
            <p:ph type="sldNum" sz="quarter" idx="12"/>
          </p:nvPr>
        </p:nvSpPr>
        <p:spPr/>
        <p:txBody>
          <a:bodyPr/>
          <a:lstStyle/>
          <a:p>
            <a:fld id="{3C358F1D-C366-46D1-AB4B-AAAE4F837093}" type="slidenum">
              <a:rPr lang="en-US" smtClean="0"/>
              <a:t>‹#›</a:t>
            </a:fld>
            <a:endParaRPr lang="en-US"/>
          </a:p>
        </p:txBody>
      </p:sp>
    </p:spTree>
    <p:extLst>
      <p:ext uri="{BB962C8B-B14F-4D97-AF65-F5344CB8AC3E}">
        <p14:creationId xmlns:p14="http://schemas.microsoft.com/office/powerpoint/2010/main" val="325278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4495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0910C8-DF36-4699-B11A-440C713735D0}" type="datetime1">
              <a:rPr lang="en-US" smtClean="0"/>
              <a:t>9/6/2015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Nguyễn Tô Quốc Thái</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358F1D-C366-46D1-AB4B-AAAE4F837093}" type="slidenum">
              <a:rPr lang="en-US" smtClean="0"/>
              <a:t>‹#›</a:t>
            </a:fld>
            <a:endParaRPr lang="en-US"/>
          </a:p>
        </p:txBody>
      </p:sp>
    </p:spTree>
    <p:extLst>
      <p:ext uri="{BB962C8B-B14F-4D97-AF65-F5344CB8AC3E}">
        <p14:creationId xmlns:p14="http://schemas.microsoft.com/office/powerpoint/2010/main" val="18179798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34495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CF8544-28B5-4D6D-9574-FEA4EB9C992D}" type="datetime1">
              <a:rPr lang="en-US" smtClean="0">
                <a:solidFill>
                  <a:prstClr val="black">
                    <a:tint val="75000"/>
                  </a:prstClr>
                </a:solidFill>
              </a:rPr>
              <a:t>9/6/2015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Nguyễn Tô Quốc Thái</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D79DE6-99EB-4351-9F8F-E9A7E2B5CA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30994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powerpointdep.net/product/lam-viec-nhom/" TargetMode="External"/><Relationship Id="rId2" Type="http://schemas.openxmlformats.org/officeDocument/2006/relationships/image" Target="../media/image1.png"/><Relationship Id="rId1" Type="http://schemas.openxmlformats.org/officeDocument/2006/relationships/slideLayout" Target="../slideLayouts/slideLayout18.xml"/><Relationship Id="rId4" Type="http://schemas.openxmlformats.org/officeDocument/2006/relationships/hyperlink" Target="https://www.facebook.com/sharer/sharer.php?u=http://www.powerpointdep.net/product/lam-viec-nh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B59B6"/>
        </a:solidFill>
        <a:effectLst/>
      </p:bgPr>
    </p:bg>
    <p:spTree>
      <p:nvGrpSpPr>
        <p:cNvPr id="1" name=""/>
        <p:cNvGrpSpPr/>
        <p:nvPr/>
      </p:nvGrpSpPr>
      <p:grpSpPr>
        <a:xfrm>
          <a:off x="0" y="0"/>
          <a:ext cx="0" cy="0"/>
          <a:chOff x="0" y="0"/>
          <a:chExt cx="0" cy="0"/>
        </a:xfrm>
      </p:grpSpPr>
      <p:sp>
        <p:nvSpPr>
          <p:cNvPr id="92" name="TextBox 91"/>
          <p:cNvSpPr txBox="1"/>
          <p:nvPr/>
        </p:nvSpPr>
        <p:spPr>
          <a:xfrm>
            <a:off x="3337402" y="253425"/>
            <a:ext cx="2425664" cy="584775"/>
          </a:xfrm>
          <a:prstGeom prst="rect">
            <a:avLst/>
          </a:prstGeom>
          <a:noFill/>
        </p:spPr>
        <p:txBody>
          <a:bodyPr wrap="none" rtlCol="0" anchor="ctr">
            <a:spAutoFit/>
          </a:bodyPr>
          <a:lstStyle/>
          <a:p>
            <a:pPr algn="ctr"/>
            <a:r>
              <a:rPr lang="en-US" sz="3200" b="1" smtClean="0">
                <a:solidFill>
                  <a:schemeClr val="bg1">
                    <a:lumMod val="20000"/>
                    <a:lumOff val="80000"/>
                  </a:schemeClr>
                </a:solidFill>
                <a:latin typeface="Arial" pitchFamily="34" charset="0"/>
                <a:cs typeface="Arial" pitchFamily="34" charset="0"/>
              </a:rPr>
              <a:t>GIỚI THIỆU</a:t>
            </a:r>
            <a:endParaRPr lang="en-US" sz="3200" b="1" dirty="0" smtClean="0">
              <a:solidFill>
                <a:schemeClr val="bg1">
                  <a:lumMod val="20000"/>
                  <a:lumOff val="80000"/>
                </a:schemeClr>
              </a:solidFill>
              <a:latin typeface="Arial" pitchFamily="34" charset="0"/>
              <a:cs typeface="Arial" pitchFamily="34" charset="0"/>
            </a:endParaRPr>
          </a:p>
        </p:txBody>
      </p:sp>
      <p:sp>
        <p:nvSpPr>
          <p:cNvPr id="93" name="Text Placeholder 2"/>
          <p:cNvSpPr txBox="1">
            <a:spLocks/>
          </p:cNvSpPr>
          <p:nvPr/>
        </p:nvSpPr>
        <p:spPr>
          <a:xfrm>
            <a:off x="6918960" y="6534346"/>
            <a:ext cx="2041378" cy="211549"/>
          </a:xfrm>
          <a:prstGeom prst="rect">
            <a:avLst/>
          </a:prstGeom>
        </p:spPr>
        <p:txBody>
          <a:bodyPr vert="horz" lIns="91440" tIns="45720" rIns="91440" bIns="45720" rtlCol="0" anchor="ctr">
            <a:normAutofit fontScale="77500" lnSpcReduction="20000"/>
          </a:bodyP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mtClean="0">
                <a:solidFill>
                  <a:schemeClr val="bg1">
                    <a:lumMod val="20000"/>
                    <a:lumOff val="80000"/>
                  </a:schemeClr>
                </a:solidFill>
              </a:rPr>
              <a:t>Tác giả: Nguyễn Tô Quốc Thái</a:t>
            </a:r>
            <a:endParaRPr lang="en-US">
              <a:solidFill>
                <a:schemeClr val="bg1">
                  <a:lumMod val="20000"/>
                  <a:lumOff val="80000"/>
                </a:schemeClr>
              </a:solidFill>
            </a:endParaRPr>
          </a:p>
        </p:txBody>
      </p:sp>
      <p:grpSp>
        <p:nvGrpSpPr>
          <p:cNvPr id="94" name="Group 93"/>
          <p:cNvGrpSpPr/>
          <p:nvPr/>
        </p:nvGrpSpPr>
        <p:grpSpPr>
          <a:xfrm>
            <a:off x="1219200" y="1349062"/>
            <a:ext cx="6853058" cy="4710912"/>
            <a:chOff x="1219200" y="1433286"/>
            <a:chExt cx="6853058" cy="4710912"/>
          </a:xfrm>
        </p:grpSpPr>
        <p:sp>
          <p:nvSpPr>
            <p:cNvPr id="97" name="Rounded Rectangle 96"/>
            <p:cNvSpPr/>
            <p:nvPr/>
          </p:nvSpPr>
          <p:spPr>
            <a:xfrm>
              <a:off x="1219200" y="2081907"/>
              <a:ext cx="6853058" cy="4062291"/>
            </a:xfrm>
            <a:prstGeom prst="roundRect">
              <a:avLst>
                <a:gd name="adj" fmla="val 6629"/>
              </a:avLst>
            </a:prstGeom>
            <a:solidFill>
              <a:schemeClr val="accent5"/>
            </a:solidFill>
            <a:ln w="25400" cap="flat" cmpd="sng" algn="ctr">
              <a:noFill/>
              <a:prstDash val="solid"/>
            </a:ln>
            <a:effectLst>
              <a:innerShdw blurRad="101600">
                <a:prstClr val="black"/>
              </a:innerShdw>
            </a:effectLst>
          </p:spPr>
          <p:txBody>
            <a:bodyPr anchor="ctr"/>
            <a:lstStyle/>
            <a:p>
              <a:pPr algn="ctr">
                <a:defRPr/>
              </a:pPr>
              <a:endParaRPr lang="en-US" kern="0">
                <a:solidFill>
                  <a:srgbClr val="000000">
                    <a:lumMod val="75000"/>
                    <a:lumOff val="25000"/>
                  </a:srgbClr>
                </a:solidFill>
                <a:cs typeface="Arial" charset="0"/>
              </a:endParaRPr>
            </a:p>
          </p:txBody>
        </p:sp>
        <p:sp>
          <p:nvSpPr>
            <p:cNvPr id="98" name="Rounded Rectangle 97"/>
            <p:cNvSpPr/>
            <p:nvPr/>
          </p:nvSpPr>
          <p:spPr>
            <a:xfrm>
              <a:off x="1395034" y="2245168"/>
              <a:ext cx="6501390" cy="3725739"/>
            </a:xfrm>
            <a:prstGeom prst="roundRect">
              <a:avLst>
                <a:gd name="adj" fmla="val 5426"/>
              </a:avLst>
            </a:prstGeom>
            <a:solidFill>
              <a:srgbClr val="FFFFFF">
                <a:lumMod val="95000"/>
              </a:srgbClr>
            </a:solidFill>
            <a:ln w="25400" cap="flat" cmpd="sng" algn="ctr">
              <a:noFill/>
              <a:prstDash val="solid"/>
            </a:ln>
            <a:effectLst>
              <a:innerShdw blurRad="101600">
                <a:prstClr val="black"/>
              </a:innerShdw>
            </a:effectLst>
          </p:spPr>
          <p:txBody>
            <a:bodyPr anchor="ctr"/>
            <a:lstStyle/>
            <a:p>
              <a:pPr algn="ctr">
                <a:defRPr/>
              </a:pPr>
              <a:endParaRPr lang="en-US" kern="0">
                <a:solidFill>
                  <a:srgbClr val="000000">
                    <a:lumMod val="75000"/>
                    <a:lumOff val="25000"/>
                  </a:srgbClr>
                </a:solidFill>
                <a:cs typeface="Arial" charset="0"/>
              </a:endParaRPr>
            </a:p>
          </p:txBody>
        </p:sp>
        <p:grpSp>
          <p:nvGrpSpPr>
            <p:cNvPr id="99" name="Group 7177"/>
            <p:cNvGrpSpPr>
              <a:grpSpLocks/>
            </p:cNvGrpSpPr>
            <p:nvPr/>
          </p:nvGrpSpPr>
          <p:grpSpPr bwMode="auto">
            <a:xfrm>
              <a:off x="2892533" y="1433286"/>
              <a:ext cx="3717799" cy="1092200"/>
              <a:chOff x="3371850" y="1509486"/>
              <a:chExt cx="2480086" cy="730346"/>
            </a:xfrm>
          </p:grpSpPr>
          <p:sp>
            <p:nvSpPr>
              <p:cNvPr id="103" name="Oval 102"/>
              <p:cNvSpPr/>
              <p:nvPr/>
            </p:nvSpPr>
            <p:spPr>
              <a:xfrm>
                <a:off x="5749028" y="2136676"/>
                <a:ext cx="102908" cy="103156"/>
              </a:xfrm>
              <a:prstGeom prst="ellipse">
                <a:avLst/>
              </a:prstGeom>
              <a:solidFill>
                <a:schemeClr val="accent5">
                  <a:lumMod val="50000"/>
                </a:schemeClr>
              </a:solidFill>
              <a:ln w="25400" cap="flat" cmpd="sng" algn="ctr">
                <a:noFill/>
                <a:prstDash val="solid"/>
              </a:ln>
              <a:effectLst/>
            </p:spPr>
            <p:txBody>
              <a:bodyPr anchor="ctr"/>
              <a:lstStyle/>
              <a:p>
                <a:pPr algn="ctr">
                  <a:defRPr/>
                </a:pPr>
                <a:endParaRPr lang="en-US" kern="0">
                  <a:solidFill>
                    <a:srgbClr val="000000">
                      <a:lumMod val="75000"/>
                      <a:lumOff val="25000"/>
                    </a:srgbClr>
                  </a:solidFill>
                  <a:cs typeface="Arial" charset="0"/>
                </a:endParaRPr>
              </a:p>
            </p:txBody>
          </p:sp>
          <p:sp>
            <p:nvSpPr>
              <p:cNvPr id="104" name="Oval 103"/>
              <p:cNvSpPr/>
              <p:nvPr/>
            </p:nvSpPr>
            <p:spPr>
              <a:xfrm>
                <a:off x="3371850" y="2136676"/>
                <a:ext cx="102908" cy="103156"/>
              </a:xfrm>
              <a:prstGeom prst="ellipse">
                <a:avLst/>
              </a:prstGeom>
              <a:solidFill>
                <a:schemeClr val="accent5">
                  <a:lumMod val="50000"/>
                </a:schemeClr>
              </a:solidFill>
              <a:ln w="25400" cap="flat" cmpd="sng" algn="ctr">
                <a:noFill/>
                <a:prstDash val="solid"/>
              </a:ln>
              <a:effectLst/>
            </p:spPr>
            <p:txBody>
              <a:bodyPr anchor="ctr"/>
              <a:lstStyle/>
              <a:p>
                <a:pPr algn="ctr">
                  <a:defRPr/>
                </a:pPr>
                <a:endParaRPr lang="en-US" kern="0">
                  <a:solidFill>
                    <a:srgbClr val="000000">
                      <a:lumMod val="75000"/>
                      <a:lumOff val="25000"/>
                    </a:srgbClr>
                  </a:solidFill>
                  <a:cs typeface="Arial" charset="0"/>
                </a:endParaRPr>
              </a:p>
            </p:txBody>
          </p:sp>
          <p:sp>
            <p:nvSpPr>
              <p:cNvPr id="105" name="Oval 104"/>
              <p:cNvSpPr/>
              <p:nvPr/>
            </p:nvSpPr>
            <p:spPr>
              <a:xfrm>
                <a:off x="4466997" y="1509486"/>
                <a:ext cx="276225" cy="276225"/>
              </a:xfrm>
              <a:prstGeom prst="ellipse">
                <a:avLst/>
              </a:prstGeom>
              <a:gradFill flip="none" rotWithShape="1">
                <a:gsLst>
                  <a:gs pos="0">
                    <a:srgbClr val="FFFFFF">
                      <a:lumMod val="95000"/>
                      <a:shade val="30000"/>
                      <a:satMod val="115000"/>
                    </a:srgbClr>
                  </a:gs>
                  <a:gs pos="50000">
                    <a:srgbClr val="FFFFFF">
                      <a:lumMod val="95000"/>
                      <a:shade val="67500"/>
                      <a:satMod val="115000"/>
                    </a:srgbClr>
                  </a:gs>
                  <a:gs pos="100000">
                    <a:srgbClr val="FFFFFF">
                      <a:lumMod val="95000"/>
                      <a:shade val="100000"/>
                      <a:satMod val="115000"/>
                    </a:srgbClr>
                  </a:gs>
                </a:gsLst>
                <a:lin ang="16200000" scaled="1"/>
                <a:tileRect/>
              </a:gradFill>
              <a:ln w="25400" cap="flat" cmpd="sng" algn="ctr">
                <a:noFill/>
                <a:prstDash val="solid"/>
              </a:ln>
              <a:effectLst>
                <a:glow rad="25400">
                  <a:srgbClr val="DADADA">
                    <a:lumMod val="50000"/>
                    <a:alpha val="64000"/>
                  </a:srgbClr>
                </a:glow>
              </a:effectLst>
            </p:spPr>
            <p:txBody>
              <a:bodyPr anchor="ctr"/>
              <a:lstStyle/>
              <a:p>
                <a:pPr algn="ctr">
                  <a:defRPr/>
                </a:pPr>
                <a:endParaRPr lang="en-US" kern="0">
                  <a:solidFill>
                    <a:srgbClr val="000000">
                      <a:lumMod val="75000"/>
                      <a:lumOff val="25000"/>
                    </a:srgbClr>
                  </a:solidFill>
                  <a:cs typeface="Arial" charset="0"/>
                </a:endParaRPr>
              </a:p>
            </p:txBody>
          </p:sp>
          <p:cxnSp>
            <p:nvCxnSpPr>
              <p:cNvPr id="106" name="Straight Connector 105"/>
              <p:cNvCxnSpPr>
                <a:cxnSpLocks noChangeShapeType="1"/>
              </p:cNvCxnSpPr>
              <p:nvPr/>
            </p:nvCxnSpPr>
            <p:spPr bwMode="auto">
              <a:xfrm>
                <a:off x="4605102" y="1611489"/>
                <a:ext cx="1195222" cy="561701"/>
              </a:xfrm>
              <a:prstGeom prst="line">
                <a:avLst/>
              </a:prstGeom>
              <a:noFill/>
              <a:ln w="28575" algn="ctr">
                <a:solidFill>
                  <a:schemeClr val="accent5">
                    <a:lumMod val="75000"/>
                  </a:schemeClr>
                </a:solidFill>
                <a:round/>
                <a:headEnd/>
                <a:tailEnd/>
              </a:ln>
              <a:extLst>
                <a:ext uri="{909E8E84-426E-40DD-AFC4-6F175D3DCCD1}">
                  <a14:hiddenFill xmlns:a14="http://schemas.microsoft.com/office/drawing/2010/main">
                    <a:noFill/>
                  </a14:hiddenFill>
                </a:ext>
              </a:extLst>
            </p:spPr>
          </p:cxnSp>
          <p:cxnSp>
            <p:nvCxnSpPr>
              <p:cNvPr id="107" name="Straight Connector 106"/>
              <p:cNvCxnSpPr>
                <a:cxnSpLocks noChangeShapeType="1"/>
              </p:cNvCxnSpPr>
              <p:nvPr/>
            </p:nvCxnSpPr>
            <p:spPr bwMode="auto">
              <a:xfrm flipH="1">
                <a:off x="3413955" y="1611489"/>
                <a:ext cx="1196580" cy="561701"/>
              </a:xfrm>
              <a:prstGeom prst="line">
                <a:avLst/>
              </a:prstGeom>
              <a:noFill/>
              <a:ln w="28575" algn="ctr">
                <a:solidFill>
                  <a:schemeClr val="accent5">
                    <a:lumMod val="75000"/>
                  </a:schemeClr>
                </a:solidFill>
                <a:round/>
                <a:headEnd/>
                <a:tailEnd/>
              </a:ln>
              <a:extLst>
                <a:ext uri="{909E8E84-426E-40DD-AFC4-6F175D3DCCD1}">
                  <a14:hiddenFill xmlns:a14="http://schemas.microsoft.com/office/drawing/2010/main">
                    <a:noFill/>
                  </a14:hiddenFill>
                </a:ext>
              </a:extLst>
            </p:spPr>
          </p:cxnSp>
          <p:sp>
            <p:nvSpPr>
              <p:cNvPr id="108" name="Oval 107"/>
              <p:cNvSpPr/>
              <p:nvPr/>
            </p:nvSpPr>
            <p:spPr>
              <a:xfrm>
                <a:off x="4551283" y="1585985"/>
                <a:ext cx="107651" cy="107651"/>
              </a:xfrm>
              <a:prstGeom prst="ellipse">
                <a:avLst/>
              </a:prstGeom>
              <a:solidFill>
                <a:srgbClr val="FFFFFF">
                  <a:lumMod val="85000"/>
                  <a:alpha val="85000"/>
                </a:srgbClr>
              </a:solidFill>
              <a:ln w="9525" cap="flat" cmpd="sng" algn="ctr">
                <a:solidFill>
                  <a:srgbClr val="DADADA">
                    <a:lumMod val="25000"/>
                    <a:alpha val="64000"/>
                  </a:srgbClr>
                </a:solidFill>
                <a:prstDash val="solid"/>
              </a:ln>
              <a:effectLst/>
              <a:scene3d>
                <a:camera prst="orthographicFront"/>
                <a:lightRig rig="threePt" dir="t"/>
              </a:scene3d>
              <a:sp3d>
                <a:bevelT w="114300" prst="hardEdge"/>
              </a:sp3d>
            </p:spPr>
            <p:txBody>
              <a:bodyPr anchor="ctr"/>
              <a:lstStyle/>
              <a:p>
                <a:pPr algn="ctr">
                  <a:defRPr/>
                </a:pPr>
                <a:endParaRPr lang="en-US" kern="0">
                  <a:solidFill>
                    <a:srgbClr val="000000">
                      <a:lumMod val="75000"/>
                      <a:lumOff val="25000"/>
                    </a:srgbClr>
                  </a:solidFill>
                  <a:cs typeface="Arial" charset="0"/>
                </a:endParaRPr>
              </a:p>
            </p:txBody>
          </p:sp>
        </p:grpSp>
        <p:grpSp>
          <p:nvGrpSpPr>
            <p:cNvPr id="100" name="Group 99"/>
            <p:cNvGrpSpPr>
              <a:grpSpLocks/>
            </p:cNvGrpSpPr>
            <p:nvPr/>
          </p:nvGrpSpPr>
          <p:grpSpPr bwMode="auto">
            <a:xfrm>
              <a:off x="1423458" y="2642113"/>
              <a:ext cx="6485683" cy="3064341"/>
              <a:chOff x="905025" y="918386"/>
              <a:chExt cx="7451425" cy="3519640"/>
            </a:xfrm>
          </p:grpSpPr>
          <p:pic>
            <p:nvPicPr>
              <p:cNvPr id="101" name="Picture 345" descr="shadow_1_m"/>
              <p:cNvPicPr>
                <a:picLocks noChangeAspect="1" noChangeArrowheads="1"/>
              </p:cNvPicPr>
              <p:nvPr/>
            </p:nvPicPr>
            <p:blipFill>
              <a:blip r:embed="rId2">
                <a:extLst>
                  <a:ext uri="{28A0092B-C50C-407E-A947-70E740481C1C}">
                    <a14:useLocalDpi xmlns:a14="http://schemas.microsoft.com/office/drawing/2010/main" val="0"/>
                  </a:ext>
                </a:extLst>
              </a:blip>
              <a:srcRect t="61411"/>
              <a:stretch>
                <a:fillRect/>
              </a:stretch>
            </p:blipFill>
            <p:spPr bwMode="gray">
              <a:xfrm>
                <a:off x="905025" y="4332913"/>
                <a:ext cx="7451425" cy="10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 name="Rounded Rectangle 101"/>
              <p:cNvSpPr/>
              <p:nvPr/>
            </p:nvSpPr>
            <p:spPr>
              <a:xfrm>
                <a:off x="1162190" y="918386"/>
                <a:ext cx="6897410" cy="3411724"/>
              </a:xfrm>
              <a:prstGeom prst="roundRect">
                <a:avLst>
                  <a:gd name="adj" fmla="val 6758"/>
                </a:avLst>
              </a:prstGeom>
              <a:solidFill>
                <a:srgbClr val="FFFFFF"/>
              </a:solidFill>
              <a:ln w="25400" cap="flat" cmpd="sng" algn="ctr">
                <a:noFill/>
                <a:prstDash val="solid"/>
              </a:ln>
              <a:effectLst>
                <a:outerShdw blurRad="63500" sx="102000" sy="102000" algn="ctr" rotWithShape="0">
                  <a:prstClr val="black">
                    <a:alpha val="7000"/>
                  </a:prstClr>
                </a:outerShdw>
              </a:effectLst>
            </p:spPr>
            <p:txBody>
              <a:bodyPr anchor="ctr"/>
              <a:lstStyle/>
              <a:p>
                <a:pPr algn="ctr">
                  <a:defRPr/>
                </a:pPr>
                <a:endParaRPr lang="en-US" kern="0">
                  <a:solidFill>
                    <a:srgbClr val="000000">
                      <a:lumMod val="75000"/>
                      <a:lumOff val="25000"/>
                    </a:srgbClr>
                  </a:solidFill>
                  <a:cs typeface="Arial" charset="0"/>
                </a:endParaRPr>
              </a:p>
            </p:txBody>
          </p:sp>
        </p:grpSp>
      </p:grpSp>
      <p:sp>
        <p:nvSpPr>
          <p:cNvPr id="95" name="Rectangle 94"/>
          <p:cNvSpPr/>
          <p:nvPr/>
        </p:nvSpPr>
        <p:spPr>
          <a:xfrm>
            <a:off x="1759690" y="2634912"/>
            <a:ext cx="5796142" cy="2862322"/>
          </a:xfrm>
          <a:prstGeom prst="rect">
            <a:avLst/>
          </a:prstGeom>
        </p:spPr>
        <p:txBody>
          <a:bodyPr wrap="square">
            <a:spAutoFit/>
          </a:bodyPr>
          <a:lstStyle/>
          <a:p>
            <a:pPr algn="just"/>
            <a:r>
              <a:rPr lang="vi-VN" sz="1200"/>
              <a:t>Mẫu PowerPoint Làm Việc Nhóm tái hiện lại không gian làm việc nhóm có nhiều đồng đội hỗ trợ lẫn nhau. Mẫu Làm Việc nhóm được thiết kế theo phong cách phẳng bằng (flat), kết hợp với hình ảnh không gian, cảnh tượng bàn làm việc của nhóm trong lúc đang phối hợp, tương trợ lẫn nhau nhằm đạt đến mục tiêu kinh doanh chung. Mẫu chắc chắn sẽ gây ấn tượng mạnh đối với khán giả của bạn khi trình bày, minh họa, mô phỏng về tác phong, lề lối, văn hóa, kỷ luật trong làm việc nhóm, nhằm nâng cao tinh thần trách nhiệm của mọi nhân viên trong công ty và hướng họ đến mục tiêu lớn hơn.</a:t>
            </a:r>
            <a:endParaRPr lang="en-US" sz="1200" smtClean="0">
              <a:latin typeface="+mj-lt"/>
            </a:endParaRPr>
          </a:p>
          <a:p>
            <a:r>
              <a:rPr lang="en-US" sz="1200" smtClean="0">
                <a:latin typeface="+mj-lt"/>
              </a:rPr>
              <a:t>Đây là bản dùng thử gồm 3 slide trong mẫu Làm Việc Nhóm, được cung cấp bởi PowerPointDep.net, tác giả Nguyễn Tô Quốc Thái.</a:t>
            </a:r>
          </a:p>
          <a:p>
            <a:r>
              <a:rPr lang="en-US" sz="1200" smtClean="0">
                <a:latin typeface="+mj-lt"/>
              </a:rPr>
              <a:t>Nếu bạn thích và muốn có được trọn </a:t>
            </a:r>
            <a:r>
              <a:rPr lang="en-US" sz="1200" smtClean="0">
                <a:latin typeface="+mj-lt"/>
              </a:rPr>
              <a:t>22 </a:t>
            </a:r>
            <a:r>
              <a:rPr lang="en-US" sz="1200" smtClean="0">
                <a:latin typeface="+mj-lt"/>
              </a:rPr>
              <a:t>slide trong mẫu </a:t>
            </a:r>
            <a:r>
              <a:rPr lang="en-US" sz="1200" smtClean="0"/>
              <a:t>Làm Việc Nhóm</a:t>
            </a:r>
            <a:r>
              <a:rPr lang="en-US" sz="1200" smtClean="0">
                <a:latin typeface="+mj-lt"/>
              </a:rPr>
              <a:t>, hãy đặt mua mẫu tại link</a:t>
            </a:r>
            <a:r>
              <a:rPr lang="en-US" sz="1200">
                <a:latin typeface="+mj-lt"/>
              </a:rPr>
              <a:t>: </a:t>
            </a:r>
            <a:r>
              <a:rPr lang="en-US" sz="1200">
                <a:latin typeface="+mj-lt"/>
                <a:hlinkClick r:id="rId3"/>
              </a:rPr>
              <a:t>http://www.powerpointdep.net/product/lam-viec-nhom</a:t>
            </a:r>
            <a:r>
              <a:rPr lang="en-US" sz="1200" smtClean="0">
                <a:latin typeface="+mj-lt"/>
                <a:hlinkClick r:id="rId3"/>
              </a:rPr>
              <a:t>/</a:t>
            </a:r>
            <a:endParaRPr lang="en-US" sz="1200" smtClean="0">
              <a:latin typeface="+mj-lt"/>
            </a:endParaRPr>
          </a:p>
          <a:p>
            <a:r>
              <a:rPr lang="en-US" sz="1200" smtClean="0">
                <a:latin typeface="+mj-lt"/>
              </a:rPr>
              <a:t>Chân thành cảm ơn bạn đã quan tâm đến sản phẩm của PowerPoint Đẹp,</a:t>
            </a:r>
          </a:p>
          <a:p>
            <a:r>
              <a:rPr lang="en-US" sz="1200" smtClean="0">
                <a:latin typeface="+mj-lt"/>
              </a:rPr>
              <a:t>Chúc bạn thành công trong công việc với sản phẩm của chúng tôi!</a:t>
            </a:r>
          </a:p>
          <a:p>
            <a:r>
              <a:rPr lang="en-US" sz="1200" smtClean="0">
                <a:latin typeface="+mj-lt"/>
              </a:rPr>
              <a:t>Hãy click vào </a:t>
            </a:r>
            <a:r>
              <a:rPr lang="en-US" sz="1200" smtClean="0">
                <a:latin typeface="+mj-lt"/>
                <a:hlinkClick r:id="rId4"/>
              </a:rPr>
              <a:t>đây</a:t>
            </a:r>
            <a:r>
              <a:rPr lang="en-US" sz="1200" smtClean="0">
                <a:latin typeface="+mj-lt"/>
              </a:rPr>
              <a:t> để chia sẻ mẫu này đến bạn bè, đồng nghiệp nhé!</a:t>
            </a:r>
          </a:p>
        </p:txBody>
      </p:sp>
      <p:sp>
        <p:nvSpPr>
          <p:cNvPr id="96" name="Text Placeholder 2"/>
          <p:cNvSpPr txBox="1">
            <a:spLocks/>
          </p:cNvSpPr>
          <p:nvPr/>
        </p:nvSpPr>
        <p:spPr>
          <a:xfrm>
            <a:off x="198510" y="6534346"/>
            <a:ext cx="6103229" cy="211549"/>
          </a:xfrm>
          <a:prstGeom prst="rect">
            <a:avLst/>
          </a:prstGeom>
        </p:spPr>
        <p:txBody>
          <a:bodyPr vert="horz" lIns="91440" tIns="45720" rIns="91440" bIns="45720" rtlCol="0" anchor="b">
            <a:normAutofit fontScale="92500" lnSpcReduction="20000"/>
          </a:bodyPr>
          <a:lstStyle>
            <a:lvl1pPr marL="0" indent="0" algn="r" defTabSz="914400" rtl="0" eaLnBrk="1" latinLnBrk="0" hangingPunct="1">
              <a:lnSpc>
                <a:spcPct val="90000"/>
              </a:lnSpc>
              <a:spcBef>
                <a:spcPts val="1000"/>
              </a:spcBef>
              <a:buFont typeface="Arial" panose="020B0604020202020204" pitchFamily="34" charset="0"/>
              <a:buNone/>
              <a:defRPr sz="1100" kern="1200" baseline="0">
                <a:solidFill>
                  <a:srgbClr val="9B9B9B"/>
                </a:solidFill>
                <a:latin typeface="Arial"/>
                <a:ea typeface="+mn-ea"/>
                <a:cs typeface="Arial"/>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mtClean="0">
                <a:solidFill>
                  <a:schemeClr val="bg1">
                    <a:lumMod val="20000"/>
                    <a:lumOff val="80000"/>
                  </a:schemeClr>
                </a:solidFill>
              </a:rPr>
              <a:t>Để truy cập các link trên slide, vui lòng click phải link và click </a:t>
            </a:r>
            <a:r>
              <a:rPr lang="en-US" i="1" smtClean="0">
                <a:solidFill>
                  <a:schemeClr val="bg1">
                    <a:lumMod val="20000"/>
                    <a:lumOff val="80000"/>
                  </a:schemeClr>
                </a:solidFill>
              </a:rPr>
              <a:t>Open Hyperlink</a:t>
            </a:r>
            <a:endParaRPr lang="en-US" i="1">
              <a:solidFill>
                <a:schemeClr val="bg1">
                  <a:lumMod val="20000"/>
                  <a:lumOff val="80000"/>
                </a:schemeClr>
              </a:solidFill>
            </a:endParaRPr>
          </a:p>
        </p:txBody>
      </p:sp>
    </p:spTree>
    <p:extLst>
      <p:ext uri="{BB962C8B-B14F-4D97-AF65-F5344CB8AC3E}">
        <p14:creationId xmlns:p14="http://schemas.microsoft.com/office/powerpoint/2010/main" val="39187519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B59B6"/>
        </a:solidFill>
        <a:effectLst/>
      </p:bgPr>
    </p:bg>
    <p:spTree>
      <p:nvGrpSpPr>
        <p:cNvPr id="1" name=""/>
        <p:cNvGrpSpPr/>
        <p:nvPr/>
      </p:nvGrpSpPr>
      <p:grpSpPr>
        <a:xfrm>
          <a:off x="0" y="0"/>
          <a:ext cx="0" cy="0"/>
          <a:chOff x="0" y="0"/>
          <a:chExt cx="0" cy="0"/>
        </a:xfrm>
      </p:grpSpPr>
      <p:sp>
        <p:nvSpPr>
          <p:cNvPr id="3" name="TextBox 2"/>
          <p:cNvSpPr txBox="1"/>
          <p:nvPr/>
        </p:nvSpPr>
        <p:spPr>
          <a:xfrm>
            <a:off x="3698073" y="253425"/>
            <a:ext cx="1704313" cy="584775"/>
          </a:xfrm>
          <a:prstGeom prst="rect">
            <a:avLst/>
          </a:prstGeom>
          <a:noFill/>
        </p:spPr>
        <p:txBody>
          <a:bodyPr wrap="none" rtlCol="0" anchor="ctr">
            <a:spAutoFit/>
          </a:bodyPr>
          <a:lstStyle/>
          <a:p>
            <a:pPr algn="ctr"/>
            <a:r>
              <a:rPr lang="vi-VN" sz="3200" b="1" dirty="0">
                <a:solidFill>
                  <a:srgbClr val="ECF0F1"/>
                </a:solidFill>
                <a:cs typeface="Arial" pitchFamily="34" charset="0"/>
              </a:rPr>
              <a:t>TIÊU ĐỀ</a:t>
            </a:r>
            <a:endParaRPr lang="en-US" sz="3200" b="1" dirty="0">
              <a:solidFill>
                <a:srgbClr val="ECF0F1"/>
              </a:solidFill>
              <a:cs typeface="Arial" pitchFamily="34" charset="0"/>
            </a:endParaRPr>
          </a:p>
        </p:txBody>
      </p:sp>
      <p:sp>
        <p:nvSpPr>
          <p:cNvPr id="16" name="Slide Number Placeholder 15"/>
          <p:cNvSpPr>
            <a:spLocks noGrp="1"/>
          </p:cNvSpPr>
          <p:nvPr>
            <p:ph type="sldNum" sz="quarter" idx="12"/>
          </p:nvPr>
        </p:nvSpPr>
        <p:spPr/>
        <p:txBody>
          <a:bodyPr/>
          <a:lstStyle/>
          <a:p>
            <a:fld id="{69D79DE6-99EB-4351-9F8F-E9A7E2B5CA2A}" type="slidenum">
              <a:rPr lang="en-US" smtClean="0"/>
              <a:pPr/>
              <a:t>2</a:t>
            </a:fld>
            <a:endParaRPr lang="en-US"/>
          </a:p>
        </p:txBody>
      </p:sp>
      <p:grpSp>
        <p:nvGrpSpPr>
          <p:cNvPr id="31633" name="Group 31632"/>
          <p:cNvGrpSpPr/>
          <p:nvPr/>
        </p:nvGrpSpPr>
        <p:grpSpPr>
          <a:xfrm>
            <a:off x="1755775" y="1235326"/>
            <a:ext cx="5643563" cy="4979988"/>
            <a:chOff x="1755775" y="982663"/>
            <a:chExt cx="5643563" cy="4979988"/>
          </a:xfrm>
        </p:grpSpPr>
        <p:sp>
          <p:nvSpPr>
            <p:cNvPr id="31459" name="Freeform 946"/>
            <p:cNvSpPr>
              <a:spLocks/>
            </p:cNvSpPr>
            <p:nvPr/>
          </p:nvSpPr>
          <p:spPr bwMode="auto">
            <a:xfrm>
              <a:off x="5106988" y="2481263"/>
              <a:ext cx="1617663" cy="1611313"/>
            </a:xfrm>
            <a:prstGeom prst="ellipse">
              <a:avLst/>
            </a:prstGeom>
            <a:solidFill>
              <a:srgbClr val="7A2A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48" name="Freeform 1437"/>
            <p:cNvSpPr>
              <a:spLocks/>
            </p:cNvSpPr>
            <p:nvPr/>
          </p:nvSpPr>
          <p:spPr bwMode="auto">
            <a:xfrm>
              <a:off x="2633663" y="4102100"/>
              <a:ext cx="1624013" cy="1617663"/>
            </a:xfrm>
            <a:prstGeom prst="ellipse">
              <a:avLst/>
            </a:pr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1" name="Freeform 918"/>
            <p:cNvSpPr>
              <a:spLocks/>
            </p:cNvSpPr>
            <p:nvPr/>
          </p:nvSpPr>
          <p:spPr bwMode="auto">
            <a:xfrm>
              <a:off x="2403475" y="2554288"/>
              <a:ext cx="1625600" cy="1614488"/>
            </a:xfrm>
            <a:prstGeom prst="ellipse">
              <a:avLst/>
            </a:prstGeom>
            <a:solidFill>
              <a:srgbClr val="ED11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2" name="Freeform 919"/>
            <p:cNvSpPr>
              <a:spLocks noEditPoints="1"/>
            </p:cNvSpPr>
            <p:nvPr/>
          </p:nvSpPr>
          <p:spPr bwMode="auto">
            <a:xfrm>
              <a:off x="1755775" y="2466976"/>
              <a:ext cx="876300" cy="990600"/>
            </a:xfrm>
            <a:custGeom>
              <a:avLst/>
              <a:gdLst>
                <a:gd name="T0" fmla="*/ 552 w 552"/>
                <a:gd name="T1" fmla="*/ 230 h 624"/>
                <a:gd name="T2" fmla="*/ 265 w 552"/>
                <a:gd name="T3" fmla="*/ 63 h 624"/>
                <a:gd name="T4" fmla="*/ 218 w 552"/>
                <a:gd name="T5" fmla="*/ 23 h 624"/>
                <a:gd name="T6" fmla="*/ 146 w 552"/>
                <a:gd name="T7" fmla="*/ 39 h 624"/>
                <a:gd name="T8" fmla="*/ 8 w 552"/>
                <a:gd name="T9" fmla="*/ 364 h 624"/>
                <a:gd name="T10" fmla="*/ 28 w 552"/>
                <a:gd name="T11" fmla="*/ 424 h 624"/>
                <a:gd name="T12" fmla="*/ 122 w 552"/>
                <a:gd name="T13" fmla="*/ 493 h 624"/>
                <a:gd name="T14" fmla="*/ 129 w 552"/>
                <a:gd name="T15" fmla="*/ 492 h 624"/>
                <a:gd name="T16" fmla="*/ 211 w 552"/>
                <a:gd name="T17" fmla="*/ 533 h 624"/>
                <a:gd name="T18" fmla="*/ 214 w 552"/>
                <a:gd name="T19" fmla="*/ 539 h 624"/>
                <a:gd name="T20" fmla="*/ 207 w 552"/>
                <a:gd name="T21" fmla="*/ 561 h 624"/>
                <a:gd name="T22" fmla="*/ 217 w 552"/>
                <a:gd name="T23" fmla="*/ 593 h 624"/>
                <a:gd name="T24" fmla="*/ 222 w 552"/>
                <a:gd name="T25" fmla="*/ 594 h 624"/>
                <a:gd name="T26" fmla="*/ 224 w 552"/>
                <a:gd name="T27" fmla="*/ 584 h 624"/>
                <a:gd name="T28" fmla="*/ 245 w 552"/>
                <a:gd name="T29" fmla="*/ 574 h 624"/>
                <a:gd name="T30" fmla="*/ 321 w 552"/>
                <a:gd name="T31" fmla="*/ 600 h 624"/>
                <a:gd name="T32" fmla="*/ 397 w 552"/>
                <a:gd name="T33" fmla="*/ 624 h 624"/>
                <a:gd name="T34" fmla="*/ 552 w 552"/>
                <a:gd name="T35" fmla="*/ 230 h 624"/>
                <a:gd name="T36" fmla="*/ 148 w 552"/>
                <a:gd name="T37" fmla="*/ 469 h 624"/>
                <a:gd name="T38" fmla="*/ 162 w 552"/>
                <a:gd name="T39" fmla="*/ 442 h 624"/>
                <a:gd name="T40" fmla="*/ 208 w 552"/>
                <a:gd name="T41" fmla="*/ 495 h 624"/>
                <a:gd name="T42" fmla="*/ 204 w 552"/>
                <a:gd name="T43" fmla="*/ 502 h 624"/>
                <a:gd name="T44" fmla="*/ 148 w 552"/>
                <a:gd name="T45" fmla="*/ 469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2" h="624">
                  <a:moveTo>
                    <a:pt x="552" y="230"/>
                  </a:moveTo>
                  <a:cubicBezTo>
                    <a:pt x="265" y="63"/>
                    <a:pt x="265" y="63"/>
                    <a:pt x="265" y="63"/>
                  </a:cubicBezTo>
                  <a:cubicBezTo>
                    <a:pt x="218" y="23"/>
                    <a:pt x="218" y="23"/>
                    <a:pt x="218" y="23"/>
                  </a:cubicBezTo>
                  <a:cubicBezTo>
                    <a:pt x="218" y="23"/>
                    <a:pt x="175" y="0"/>
                    <a:pt x="146" y="39"/>
                  </a:cubicBezTo>
                  <a:cubicBezTo>
                    <a:pt x="146" y="39"/>
                    <a:pt x="28" y="257"/>
                    <a:pt x="8" y="364"/>
                  </a:cubicBezTo>
                  <a:cubicBezTo>
                    <a:pt x="8" y="364"/>
                    <a:pt x="0" y="397"/>
                    <a:pt x="28" y="424"/>
                  </a:cubicBezTo>
                  <a:cubicBezTo>
                    <a:pt x="56" y="450"/>
                    <a:pt x="122" y="493"/>
                    <a:pt x="122" y="493"/>
                  </a:cubicBezTo>
                  <a:cubicBezTo>
                    <a:pt x="129" y="492"/>
                    <a:pt x="129" y="492"/>
                    <a:pt x="129" y="492"/>
                  </a:cubicBezTo>
                  <a:cubicBezTo>
                    <a:pt x="129" y="492"/>
                    <a:pt x="187" y="527"/>
                    <a:pt x="211" y="533"/>
                  </a:cubicBezTo>
                  <a:cubicBezTo>
                    <a:pt x="214" y="539"/>
                    <a:pt x="214" y="539"/>
                    <a:pt x="214" y="539"/>
                  </a:cubicBezTo>
                  <a:cubicBezTo>
                    <a:pt x="214" y="539"/>
                    <a:pt x="200" y="549"/>
                    <a:pt x="207" y="561"/>
                  </a:cubicBezTo>
                  <a:cubicBezTo>
                    <a:pt x="217" y="593"/>
                    <a:pt x="217" y="593"/>
                    <a:pt x="217" y="593"/>
                  </a:cubicBezTo>
                  <a:cubicBezTo>
                    <a:pt x="222" y="594"/>
                    <a:pt x="222" y="594"/>
                    <a:pt x="222" y="594"/>
                  </a:cubicBezTo>
                  <a:cubicBezTo>
                    <a:pt x="224" y="584"/>
                    <a:pt x="224" y="584"/>
                    <a:pt x="224" y="584"/>
                  </a:cubicBezTo>
                  <a:cubicBezTo>
                    <a:pt x="224" y="584"/>
                    <a:pt x="226" y="566"/>
                    <a:pt x="245" y="574"/>
                  </a:cubicBezTo>
                  <a:cubicBezTo>
                    <a:pt x="321" y="600"/>
                    <a:pt x="321" y="600"/>
                    <a:pt x="321" y="600"/>
                  </a:cubicBezTo>
                  <a:cubicBezTo>
                    <a:pt x="397" y="624"/>
                    <a:pt x="397" y="624"/>
                    <a:pt x="397" y="624"/>
                  </a:cubicBezTo>
                  <a:cubicBezTo>
                    <a:pt x="432" y="336"/>
                    <a:pt x="552" y="232"/>
                    <a:pt x="552" y="230"/>
                  </a:cubicBezTo>
                  <a:close/>
                  <a:moveTo>
                    <a:pt x="148" y="469"/>
                  </a:moveTo>
                  <a:cubicBezTo>
                    <a:pt x="162" y="442"/>
                    <a:pt x="162" y="442"/>
                    <a:pt x="162" y="442"/>
                  </a:cubicBezTo>
                  <a:cubicBezTo>
                    <a:pt x="208" y="495"/>
                    <a:pt x="208" y="495"/>
                    <a:pt x="208" y="495"/>
                  </a:cubicBezTo>
                  <a:cubicBezTo>
                    <a:pt x="204" y="502"/>
                    <a:pt x="204" y="502"/>
                    <a:pt x="204" y="502"/>
                  </a:cubicBezTo>
                  <a:cubicBezTo>
                    <a:pt x="172" y="493"/>
                    <a:pt x="148" y="469"/>
                    <a:pt x="148" y="469"/>
                  </a:cubicBezTo>
                  <a:close/>
                </a:path>
              </a:pathLst>
            </a:custGeom>
            <a:solidFill>
              <a:srgbClr val="D70F56"/>
            </a:solidFill>
            <a:ln>
              <a:noFill/>
            </a:ln>
          </p:spPr>
          <p:txBody>
            <a:bodyPr vert="horz" wrap="square" lIns="91440" tIns="45720" rIns="91440" bIns="45720" numCol="1" anchor="t" anchorCtr="0" compatLnSpc="1">
              <a:prstTxWarp prst="textNoShape">
                <a:avLst/>
              </a:prstTxWarp>
            </a:bodyPr>
            <a:lstStyle/>
            <a:p>
              <a:endParaRPr lang="en-US"/>
            </a:p>
          </p:txBody>
        </p:sp>
        <p:sp>
          <p:nvSpPr>
            <p:cNvPr id="31433" name="Freeform 920"/>
            <p:cNvSpPr>
              <a:spLocks/>
            </p:cNvSpPr>
            <p:nvPr/>
          </p:nvSpPr>
          <p:spPr bwMode="auto">
            <a:xfrm>
              <a:off x="1924050" y="2541588"/>
              <a:ext cx="919163" cy="930275"/>
            </a:xfrm>
            <a:custGeom>
              <a:avLst/>
              <a:gdLst>
                <a:gd name="T0" fmla="*/ 577 w 579"/>
                <a:gd name="T1" fmla="*/ 322 h 586"/>
                <a:gd name="T2" fmla="*/ 553 w 579"/>
                <a:gd name="T3" fmla="*/ 269 h 586"/>
                <a:gd name="T4" fmla="*/ 525 w 579"/>
                <a:gd name="T5" fmla="*/ 178 h 586"/>
                <a:gd name="T6" fmla="*/ 485 w 579"/>
                <a:gd name="T7" fmla="*/ 146 h 586"/>
                <a:gd name="T8" fmla="*/ 455 w 579"/>
                <a:gd name="T9" fmla="*/ 96 h 586"/>
                <a:gd name="T10" fmla="*/ 417 w 579"/>
                <a:gd name="T11" fmla="*/ 72 h 586"/>
                <a:gd name="T12" fmla="*/ 334 w 579"/>
                <a:gd name="T13" fmla="*/ 29 h 586"/>
                <a:gd name="T14" fmla="*/ 254 w 579"/>
                <a:gd name="T15" fmla="*/ 7 h 586"/>
                <a:gd name="T16" fmla="*/ 181 w 579"/>
                <a:gd name="T17" fmla="*/ 15 h 586"/>
                <a:gd name="T18" fmla="*/ 103 w 579"/>
                <a:gd name="T19" fmla="*/ 58 h 586"/>
                <a:gd name="T20" fmla="*/ 51 w 579"/>
                <a:gd name="T21" fmla="*/ 113 h 586"/>
                <a:gd name="T22" fmla="*/ 40 w 579"/>
                <a:gd name="T23" fmla="*/ 190 h 586"/>
                <a:gd name="T24" fmla="*/ 5 w 579"/>
                <a:gd name="T25" fmla="*/ 271 h 586"/>
                <a:gd name="T26" fmla="*/ 16 w 579"/>
                <a:gd name="T27" fmla="*/ 336 h 586"/>
                <a:gd name="T28" fmla="*/ 44 w 579"/>
                <a:gd name="T29" fmla="*/ 378 h 586"/>
                <a:gd name="T30" fmla="*/ 106 w 579"/>
                <a:gd name="T31" fmla="*/ 452 h 586"/>
                <a:gd name="T32" fmla="*/ 176 w 579"/>
                <a:gd name="T33" fmla="*/ 527 h 586"/>
                <a:gd name="T34" fmla="*/ 230 w 579"/>
                <a:gd name="T35" fmla="*/ 568 h 586"/>
                <a:gd name="T36" fmla="*/ 273 w 579"/>
                <a:gd name="T37" fmla="*/ 582 h 586"/>
                <a:gd name="T38" fmla="*/ 358 w 579"/>
                <a:gd name="T39" fmla="*/ 576 h 586"/>
                <a:gd name="T40" fmla="*/ 436 w 579"/>
                <a:gd name="T41" fmla="*/ 540 h 586"/>
                <a:gd name="T42" fmla="*/ 497 w 579"/>
                <a:gd name="T43" fmla="*/ 522 h 586"/>
                <a:gd name="T44" fmla="*/ 481 w 579"/>
                <a:gd name="T45" fmla="*/ 460 h 586"/>
                <a:gd name="T46" fmla="*/ 390 w 579"/>
                <a:gd name="T47" fmla="*/ 466 h 586"/>
                <a:gd name="T48" fmla="*/ 337 w 579"/>
                <a:gd name="T49" fmla="*/ 462 h 586"/>
                <a:gd name="T50" fmla="*/ 277 w 579"/>
                <a:gd name="T51" fmla="*/ 464 h 586"/>
                <a:gd name="T52" fmla="*/ 232 w 579"/>
                <a:gd name="T53" fmla="*/ 432 h 586"/>
                <a:gd name="T54" fmla="*/ 216 w 579"/>
                <a:gd name="T55" fmla="*/ 407 h 586"/>
                <a:gd name="T56" fmla="*/ 250 w 579"/>
                <a:gd name="T57" fmla="*/ 381 h 586"/>
                <a:gd name="T58" fmla="*/ 309 w 579"/>
                <a:gd name="T59" fmla="*/ 255 h 586"/>
                <a:gd name="T60" fmla="*/ 306 w 579"/>
                <a:gd name="T61" fmla="*/ 204 h 586"/>
                <a:gd name="T62" fmla="*/ 302 w 579"/>
                <a:gd name="T63" fmla="*/ 171 h 586"/>
                <a:gd name="T64" fmla="*/ 332 w 579"/>
                <a:gd name="T65" fmla="*/ 170 h 586"/>
                <a:gd name="T66" fmla="*/ 370 w 579"/>
                <a:gd name="T67" fmla="*/ 177 h 586"/>
                <a:gd name="T68" fmla="*/ 396 w 579"/>
                <a:gd name="T69" fmla="*/ 206 h 586"/>
                <a:gd name="T70" fmla="*/ 441 w 579"/>
                <a:gd name="T71" fmla="*/ 244 h 586"/>
                <a:gd name="T72" fmla="*/ 474 w 579"/>
                <a:gd name="T73" fmla="*/ 290 h 586"/>
                <a:gd name="T74" fmla="*/ 518 w 579"/>
                <a:gd name="T75" fmla="*/ 344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86">
                  <a:moveTo>
                    <a:pt x="518" y="344"/>
                  </a:moveTo>
                  <a:cubicBezTo>
                    <a:pt x="518" y="344"/>
                    <a:pt x="548" y="303"/>
                    <a:pt x="577" y="322"/>
                  </a:cubicBezTo>
                  <a:cubicBezTo>
                    <a:pt x="579" y="317"/>
                    <a:pt x="579" y="317"/>
                    <a:pt x="579" y="317"/>
                  </a:cubicBezTo>
                  <a:cubicBezTo>
                    <a:pt x="553" y="269"/>
                    <a:pt x="553" y="269"/>
                    <a:pt x="553" y="269"/>
                  </a:cubicBezTo>
                  <a:cubicBezTo>
                    <a:pt x="553" y="269"/>
                    <a:pt x="547" y="231"/>
                    <a:pt x="542" y="215"/>
                  </a:cubicBezTo>
                  <a:cubicBezTo>
                    <a:pt x="537" y="199"/>
                    <a:pt x="533" y="186"/>
                    <a:pt x="525" y="178"/>
                  </a:cubicBezTo>
                  <a:cubicBezTo>
                    <a:pt x="517" y="170"/>
                    <a:pt x="513" y="167"/>
                    <a:pt x="507" y="164"/>
                  </a:cubicBezTo>
                  <a:cubicBezTo>
                    <a:pt x="501" y="160"/>
                    <a:pt x="493" y="158"/>
                    <a:pt x="485" y="146"/>
                  </a:cubicBezTo>
                  <a:cubicBezTo>
                    <a:pt x="477" y="134"/>
                    <a:pt x="473" y="124"/>
                    <a:pt x="468" y="116"/>
                  </a:cubicBezTo>
                  <a:cubicBezTo>
                    <a:pt x="464" y="108"/>
                    <a:pt x="463" y="102"/>
                    <a:pt x="455" y="96"/>
                  </a:cubicBezTo>
                  <a:cubicBezTo>
                    <a:pt x="447" y="89"/>
                    <a:pt x="448" y="90"/>
                    <a:pt x="437" y="85"/>
                  </a:cubicBezTo>
                  <a:cubicBezTo>
                    <a:pt x="425" y="81"/>
                    <a:pt x="425" y="79"/>
                    <a:pt x="417" y="72"/>
                  </a:cubicBezTo>
                  <a:cubicBezTo>
                    <a:pt x="409" y="66"/>
                    <a:pt x="395" y="62"/>
                    <a:pt x="380" y="53"/>
                  </a:cubicBezTo>
                  <a:cubicBezTo>
                    <a:pt x="364" y="44"/>
                    <a:pt x="346" y="36"/>
                    <a:pt x="334" y="29"/>
                  </a:cubicBezTo>
                  <a:cubicBezTo>
                    <a:pt x="322" y="23"/>
                    <a:pt x="313" y="17"/>
                    <a:pt x="303" y="16"/>
                  </a:cubicBezTo>
                  <a:cubicBezTo>
                    <a:pt x="294" y="15"/>
                    <a:pt x="263" y="9"/>
                    <a:pt x="254" y="7"/>
                  </a:cubicBezTo>
                  <a:cubicBezTo>
                    <a:pt x="246" y="6"/>
                    <a:pt x="236" y="0"/>
                    <a:pt x="220" y="7"/>
                  </a:cubicBezTo>
                  <a:cubicBezTo>
                    <a:pt x="205" y="14"/>
                    <a:pt x="196" y="18"/>
                    <a:pt x="181" y="15"/>
                  </a:cubicBezTo>
                  <a:cubicBezTo>
                    <a:pt x="165" y="11"/>
                    <a:pt x="142" y="27"/>
                    <a:pt x="142" y="27"/>
                  </a:cubicBezTo>
                  <a:cubicBezTo>
                    <a:pt x="128" y="40"/>
                    <a:pt x="112" y="51"/>
                    <a:pt x="103" y="58"/>
                  </a:cubicBezTo>
                  <a:cubicBezTo>
                    <a:pt x="94" y="64"/>
                    <a:pt x="83" y="74"/>
                    <a:pt x="74" y="80"/>
                  </a:cubicBezTo>
                  <a:cubicBezTo>
                    <a:pt x="64" y="86"/>
                    <a:pt x="51" y="91"/>
                    <a:pt x="51" y="113"/>
                  </a:cubicBezTo>
                  <a:cubicBezTo>
                    <a:pt x="51" y="134"/>
                    <a:pt x="38" y="135"/>
                    <a:pt x="40" y="146"/>
                  </a:cubicBezTo>
                  <a:cubicBezTo>
                    <a:pt x="42" y="157"/>
                    <a:pt x="40" y="190"/>
                    <a:pt x="40" y="190"/>
                  </a:cubicBezTo>
                  <a:cubicBezTo>
                    <a:pt x="40" y="190"/>
                    <a:pt x="23" y="202"/>
                    <a:pt x="17" y="222"/>
                  </a:cubicBezTo>
                  <a:cubicBezTo>
                    <a:pt x="11" y="241"/>
                    <a:pt x="10" y="259"/>
                    <a:pt x="5" y="271"/>
                  </a:cubicBezTo>
                  <a:cubicBezTo>
                    <a:pt x="0" y="282"/>
                    <a:pt x="1" y="285"/>
                    <a:pt x="4" y="304"/>
                  </a:cubicBezTo>
                  <a:cubicBezTo>
                    <a:pt x="7" y="322"/>
                    <a:pt x="11" y="324"/>
                    <a:pt x="16" y="336"/>
                  </a:cubicBezTo>
                  <a:cubicBezTo>
                    <a:pt x="20" y="349"/>
                    <a:pt x="22" y="349"/>
                    <a:pt x="30" y="356"/>
                  </a:cubicBezTo>
                  <a:cubicBezTo>
                    <a:pt x="37" y="363"/>
                    <a:pt x="39" y="364"/>
                    <a:pt x="44" y="378"/>
                  </a:cubicBezTo>
                  <a:cubicBezTo>
                    <a:pt x="49" y="392"/>
                    <a:pt x="54" y="395"/>
                    <a:pt x="61" y="402"/>
                  </a:cubicBezTo>
                  <a:cubicBezTo>
                    <a:pt x="68" y="409"/>
                    <a:pt x="93" y="435"/>
                    <a:pt x="106" y="452"/>
                  </a:cubicBezTo>
                  <a:cubicBezTo>
                    <a:pt x="118" y="470"/>
                    <a:pt x="130" y="483"/>
                    <a:pt x="147" y="499"/>
                  </a:cubicBezTo>
                  <a:cubicBezTo>
                    <a:pt x="165" y="515"/>
                    <a:pt x="159" y="510"/>
                    <a:pt x="176" y="527"/>
                  </a:cubicBezTo>
                  <a:cubicBezTo>
                    <a:pt x="192" y="545"/>
                    <a:pt x="192" y="550"/>
                    <a:pt x="206" y="556"/>
                  </a:cubicBezTo>
                  <a:cubicBezTo>
                    <a:pt x="221" y="562"/>
                    <a:pt x="227" y="559"/>
                    <a:pt x="230" y="568"/>
                  </a:cubicBezTo>
                  <a:cubicBezTo>
                    <a:pt x="233" y="576"/>
                    <a:pt x="230" y="573"/>
                    <a:pt x="239" y="572"/>
                  </a:cubicBezTo>
                  <a:cubicBezTo>
                    <a:pt x="248" y="571"/>
                    <a:pt x="261" y="579"/>
                    <a:pt x="273" y="582"/>
                  </a:cubicBezTo>
                  <a:cubicBezTo>
                    <a:pt x="285" y="586"/>
                    <a:pt x="288" y="585"/>
                    <a:pt x="300" y="584"/>
                  </a:cubicBezTo>
                  <a:cubicBezTo>
                    <a:pt x="312" y="583"/>
                    <a:pt x="340" y="581"/>
                    <a:pt x="358" y="576"/>
                  </a:cubicBezTo>
                  <a:cubicBezTo>
                    <a:pt x="377" y="571"/>
                    <a:pt x="378" y="570"/>
                    <a:pt x="392" y="565"/>
                  </a:cubicBezTo>
                  <a:cubicBezTo>
                    <a:pt x="406" y="559"/>
                    <a:pt x="433" y="544"/>
                    <a:pt x="436" y="540"/>
                  </a:cubicBezTo>
                  <a:cubicBezTo>
                    <a:pt x="497" y="532"/>
                    <a:pt x="497" y="532"/>
                    <a:pt x="497" y="532"/>
                  </a:cubicBezTo>
                  <a:cubicBezTo>
                    <a:pt x="497" y="532"/>
                    <a:pt x="499" y="526"/>
                    <a:pt x="497" y="522"/>
                  </a:cubicBezTo>
                  <a:cubicBezTo>
                    <a:pt x="494" y="520"/>
                    <a:pt x="494" y="520"/>
                    <a:pt x="494" y="520"/>
                  </a:cubicBezTo>
                  <a:cubicBezTo>
                    <a:pt x="494" y="520"/>
                    <a:pt x="479" y="480"/>
                    <a:pt x="481" y="460"/>
                  </a:cubicBezTo>
                  <a:cubicBezTo>
                    <a:pt x="420" y="472"/>
                    <a:pt x="420" y="472"/>
                    <a:pt x="420" y="472"/>
                  </a:cubicBezTo>
                  <a:cubicBezTo>
                    <a:pt x="420" y="472"/>
                    <a:pt x="402" y="467"/>
                    <a:pt x="390" y="466"/>
                  </a:cubicBezTo>
                  <a:cubicBezTo>
                    <a:pt x="378" y="465"/>
                    <a:pt x="372" y="466"/>
                    <a:pt x="363" y="465"/>
                  </a:cubicBezTo>
                  <a:cubicBezTo>
                    <a:pt x="353" y="463"/>
                    <a:pt x="345" y="461"/>
                    <a:pt x="337" y="462"/>
                  </a:cubicBezTo>
                  <a:cubicBezTo>
                    <a:pt x="330" y="462"/>
                    <a:pt x="324" y="461"/>
                    <a:pt x="317" y="460"/>
                  </a:cubicBezTo>
                  <a:cubicBezTo>
                    <a:pt x="309" y="460"/>
                    <a:pt x="281" y="458"/>
                    <a:pt x="277" y="464"/>
                  </a:cubicBezTo>
                  <a:cubicBezTo>
                    <a:pt x="277" y="464"/>
                    <a:pt x="266" y="450"/>
                    <a:pt x="255" y="446"/>
                  </a:cubicBezTo>
                  <a:cubicBezTo>
                    <a:pt x="245" y="441"/>
                    <a:pt x="242" y="437"/>
                    <a:pt x="232" y="432"/>
                  </a:cubicBezTo>
                  <a:cubicBezTo>
                    <a:pt x="222" y="428"/>
                    <a:pt x="211" y="420"/>
                    <a:pt x="212" y="414"/>
                  </a:cubicBezTo>
                  <a:cubicBezTo>
                    <a:pt x="212" y="408"/>
                    <a:pt x="209" y="409"/>
                    <a:pt x="216" y="407"/>
                  </a:cubicBezTo>
                  <a:cubicBezTo>
                    <a:pt x="223" y="405"/>
                    <a:pt x="237" y="401"/>
                    <a:pt x="242" y="394"/>
                  </a:cubicBezTo>
                  <a:cubicBezTo>
                    <a:pt x="247" y="388"/>
                    <a:pt x="243" y="386"/>
                    <a:pt x="250" y="381"/>
                  </a:cubicBezTo>
                  <a:cubicBezTo>
                    <a:pt x="258" y="377"/>
                    <a:pt x="280" y="351"/>
                    <a:pt x="280" y="351"/>
                  </a:cubicBezTo>
                  <a:cubicBezTo>
                    <a:pt x="309" y="255"/>
                    <a:pt x="309" y="255"/>
                    <a:pt x="309" y="255"/>
                  </a:cubicBezTo>
                  <a:cubicBezTo>
                    <a:pt x="309" y="255"/>
                    <a:pt x="307" y="246"/>
                    <a:pt x="310" y="237"/>
                  </a:cubicBezTo>
                  <a:cubicBezTo>
                    <a:pt x="312" y="229"/>
                    <a:pt x="309" y="212"/>
                    <a:pt x="306" y="204"/>
                  </a:cubicBezTo>
                  <a:cubicBezTo>
                    <a:pt x="302" y="196"/>
                    <a:pt x="303" y="195"/>
                    <a:pt x="305" y="190"/>
                  </a:cubicBezTo>
                  <a:cubicBezTo>
                    <a:pt x="306" y="185"/>
                    <a:pt x="300" y="174"/>
                    <a:pt x="302" y="171"/>
                  </a:cubicBezTo>
                  <a:cubicBezTo>
                    <a:pt x="304" y="168"/>
                    <a:pt x="316" y="162"/>
                    <a:pt x="317" y="159"/>
                  </a:cubicBezTo>
                  <a:cubicBezTo>
                    <a:pt x="317" y="159"/>
                    <a:pt x="312" y="163"/>
                    <a:pt x="332" y="170"/>
                  </a:cubicBezTo>
                  <a:cubicBezTo>
                    <a:pt x="352" y="176"/>
                    <a:pt x="355" y="175"/>
                    <a:pt x="359" y="174"/>
                  </a:cubicBezTo>
                  <a:cubicBezTo>
                    <a:pt x="363" y="174"/>
                    <a:pt x="363" y="170"/>
                    <a:pt x="370" y="177"/>
                  </a:cubicBezTo>
                  <a:cubicBezTo>
                    <a:pt x="377" y="183"/>
                    <a:pt x="383" y="175"/>
                    <a:pt x="386" y="183"/>
                  </a:cubicBezTo>
                  <a:cubicBezTo>
                    <a:pt x="388" y="192"/>
                    <a:pt x="388" y="200"/>
                    <a:pt x="396" y="206"/>
                  </a:cubicBezTo>
                  <a:cubicBezTo>
                    <a:pt x="403" y="213"/>
                    <a:pt x="408" y="212"/>
                    <a:pt x="413" y="219"/>
                  </a:cubicBezTo>
                  <a:cubicBezTo>
                    <a:pt x="418" y="225"/>
                    <a:pt x="432" y="237"/>
                    <a:pt x="441" y="244"/>
                  </a:cubicBezTo>
                  <a:cubicBezTo>
                    <a:pt x="449" y="251"/>
                    <a:pt x="449" y="253"/>
                    <a:pt x="453" y="262"/>
                  </a:cubicBezTo>
                  <a:cubicBezTo>
                    <a:pt x="458" y="271"/>
                    <a:pt x="463" y="281"/>
                    <a:pt x="474" y="290"/>
                  </a:cubicBezTo>
                  <a:cubicBezTo>
                    <a:pt x="485" y="300"/>
                    <a:pt x="484" y="302"/>
                    <a:pt x="484" y="302"/>
                  </a:cubicBezTo>
                  <a:lnTo>
                    <a:pt x="518" y="3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4" name="Freeform 921"/>
            <p:cNvSpPr>
              <a:spLocks/>
            </p:cNvSpPr>
            <p:nvPr/>
          </p:nvSpPr>
          <p:spPr bwMode="auto">
            <a:xfrm>
              <a:off x="2301875" y="2903538"/>
              <a:ext cx="173038" cy="244475"/>
            </a:xfrm>
            <a:custGeom>
              <a:avLst/>
              <a:gdLst>
                <a:gd name="T0" fmla="*/ 21 w 109"/>
                <a:gd name="T1" fmla="*/ 0 h 154"/>
                <a:gd name="T2" fmla="*/ 77 w 109"/>
                <a:gd name="T3" fmla="*/ 36 h 154"/>
                <a:gd name="T4" fmla="*/ 109 w 109"/>
                <a:gd name="T5" fmla="*/ 69 h 154"/>
                <a:gd name="T6" fmla="*/ 60 w 109"/>
                <a:gd name="T7" fmla="*/ 154 h 154"/>
                <a:gd name="T8" fmla="*/ 28 w 109"/>
                <a:gd name="T9" fmla="*/ 104 h 154"/>
                <a:gd name="T10" fmla="*/ 5 w 109"/>
                <a:gd name="T11" fmla="*/ 75 h 154"/>
                <a:gd name="T12" fmla="*/ 0 w 109"/>
                <a:gd name="T13" fmla="*/ 64 h 154"/>
                <a:gd name="T14" fmla="*/ 21 w 109"/>
                <a:gd name="T15" fmla="*/ 0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154">
                  <a:moveTo>
                    <a:pt x="21" y="0"/>
                  </a:moveTo>
                  <a:cubicBezTo>
                    <a:pt x="21" y="0"/>
                    <a:pt x="61" y="11"/>
                    <a:pt x="77" y="36"/>
                  </a:cubicBezTo>
                  <a:cubicBezTo>
                    <a:pt x="94" y="60"/>
                    <a:pt x="109" y="69"/>
                    <a:pt x="109" y="69"/>
                  </a:cubicBezTo>
                  <a:cubicBezTo>
                    <a:pt x="109" y="69"/>
                    <a:pt x="99" y="127"/>
                    <a:pt x="60" y="154"/>
                  </a:cubicBezTo>
                  <a:cubicBezTo>
                    <a:pt x="60" y="154"/>
                    <a:pt x="35" y="111"/>
                    <a:pt x="28" y="104"/>
                  </a:cubicBezTo>
                  <a:cubicBezTo>
                    <a:pt x="22" y="97"/>
                    <a:pt x="8" y="78"/>
                    <a:pt x="5" y="75"/>
                  </a:cubicBezTo>
                  <a:cubicBezTo>
                    <a:pt x="3" y="72"/>
                    <a:pt x="1" y="69"/>
                    <a:pt x="0" y="64"/>
                  </a:cubicBezTo>
                  <a:cubicBezTo>
                    <a:pt x="0" y="60"/>
                    <a:pt x="21" y="0"/>
                    <a:pt x="21" y="0"/>
                  </a:cubicBezTo>
                  <a:close/>
                </a:path>
              </a:pathLst>
            </a:custGeom>
            <a:solidFill>
              <a:srgbClr val="D70F56"/>
            </a:solidFill>
            <a:ln>
              <a:noFill/>
            </a:ln>
          </p:spPr>
          <p:txBody>
            <a:bodyPr vert="horz" wrap="square" lIns="91440" tIns="45720" rIns="91440" bIns="45720" numCol="1" anchor="t" anchorCtr="0" compatLnSpc="1">
              <a:prstTxWarp prst="textNoShape">
                <a:avLst/>
              </a:prstTxWarp>
            </a:bodyPr>
            <a:lstStyle/>
            <a:p>
              <a:endParaRPr lang="en-US"/>
            </a:p>
          </p:txBody>
        </p:sp>
        <p:sp>
          <p:nvSpPr>
            <p:cNvPr id="31435" name="Freeform 922"/>
            <p:cNvSpPr>
              <a:spLocks/>
            </p:cNvSpPr>
            <p:nvPr/>
          </p:nvSpPr>
          <p:spPr bwMode="auto">
            <a:xfrm>
              <a:off x="1944688" y="2676526"/>
              <a:ext cx="403225" cy="361950"/>
            </a:xfrm>
            <a:custGeom>
              <a:avLst/>
              <a:gdLst>
                <a:gd name="T0" fmla="*/ 200 w 254"/>
                <a:gd name="T1" fmla="*/ 212 h 228"/>
                <a:gd name="T2" fmla="*/ 135 w 254"/>
                <a:gd name="T3" fmla="*/ 212 h 228"/>
                <a:gd name="T4" fmla="*/ 107 w 254"/>
                <a:gd name="T5" fmla="*/ 210 h 228"/>
                <a:gd name="T6" fmla="*/ 86 w 254"/>
                <a:gd name="T7" fmla="*/ 206 h 228"/>
                <a:gd name="T8" fmla="*/ 67 w 254"/>
                <a:gd name="T9" fmla="*/ 200 h 228"/>
                <a:gd name="T10" fmla="*/ 57 w 254"/>
                <a:gd name="T11" fmla="*/ 192 h 228"/>
                <a:gd name="T12" fmla="*/ 42 w 254"/>
                <a:gd name="T13" fmla="*/ 180 h 228"/>
                <a:gd name="T14" fmla="*/ 38 w 254"/>
                <a:gd name="T15" fmla="*/ 172 h 228"/>
                <a:gd name="T16" fmla="*/ 34 w 254"/>
                <a:gd name="T17" fmla="*/ 171 h 228"/>
                <a:gd name="T18" fmla="*/ 30 w 254"/>
                <a:gd name="T19" fmla="*/ 166 h 228"/>
                <a:gd name="T20" fmla="*/ 25 w 254"/>
                <a:gd name="T21" fmla="*/ 163 h 228"/>
                <a:gd name="T22" fmla="*/ 20 w 254"/>
                <a:gd name="T23" fmla="*/ 149 h 228"/>
                <a:gd name="T24" fmla="*/ 17 w 254"/>
                <a:gd name="T25" fmla="*/ 145 h 228"/>
                <a:gd name="T26" fmla="*/ 10 w 254"/>
                <a:gd name="T27" fmla="*/ 138 h 228"/>
                <a:gd name="T28" fmla="*/ 7 w 254"/>
                <a:gd name="T29" fmla="*/ 130 h 228"/>
                <a:gd name="T30" fmla="*/ 3 w 254"/>
                <a:gd name="T31" fmla="*/ 124 h 228"/>
                <a:gd name="T32" fmla="*/ 4 w 254"/>
                <a:gd name="T33" fmla="*/ 113 h 228"/>
                <a:gd name="T34" fmla="*/ 5 w 254"/>
                <a:gd name="T35" fmla="*/ 108 h 228"/>
                <a:gd name="T36" fmla="*/ 9 w 254"/>
                <a:gd name="T37" fmla="*/ 97 h 228"/>
                <a:gd name="T38" fmla="*/ 14 w 254"/>
                <a:gd name="T39" fmla="*/ 87 h 228"/>
                <a:gd name="T40" fmla="*/ 17 w 254"/>
                <a:gd name="T41" fmla="*/ 82 h 228"/>
                <a:gd name="T42" fmla="*/ 21 w 254"/>
                <a:gd name="T43" fmla="*/ 74 h 228"/>
                <a:gd name="T44" fmla="*/ 25 w 254"/>
                <a:gd name="T45" fmla="*/ 66 h 228"/>
                <a:gd name="T46" fmla="*/ 29 w 254"/>
                <a:gd name="T47" fmla="*/ 58 h 228"/>
                <a:gd name="T48" fmla="*/ 35 w 254"/>
                <a:gd name="T49" fmla="*/ 51 h 228"/>
                <a:gd name="T50" fmla="*/ 42 w 254"/>
                <a:gd name="T51" fmla="*/ 40 h 228"/>
                <a:gd name="T52" fmla="*/ 49 w 254"/>
                <a:gd name="T53" fmla="*/ 33 h 228"/>
                <a:gd name="T54" fmla="*/ 57 w 254"/>
                <a:gd name="T55" fmla="*/ 27 h 228"/>
                <a:gd name="T56" fmla="*/ 61 w 254"/>
                <a:gd name="T57" fmla="*/ 14 h 228"/>
                <a:gd name="T58" fmla="*/ 67 w 254"/>
                <a:gd name="T59" fmla="*/ 12 h 228"/>
                <a:gd name="T60" fmla="*/ 74 w 254"/>
                <a:gd name="T61" fmla="*/ 11 h 228"/>
                <a:gd name="T62" fmla="*/ 82 w 254"/>
                <a:gd name="T63" fmla="*/ 10 h 228"/>
                <a:gd name="T64" fmla="*/ 89 w 254"/>
                <a:gd name="T65" fmla="*/ 9 h 228"/>
                <a:gd name="T66" fmla="*/ 98 w 254"/>
                <a:gd name="T67" fmla="*/ 5 h 228"/>
                <a:gd name="T68" fmla="*/ 103 w 254"/>
                <a:gd name="T69" fmla="*/ 4 h 228"/>
                <a:gd name="T70" fmla="*/ 117 w 254"/>
                <a:gd name="T71" fmla="*/ 4 h 228"/>
                <a:gd name="T72" fmla="*/ 122 w 254"/>
                <a:gd name="T73" fmla="*/ 11 h 228"/>
                <a:gd name="T74" fmla="*/ 130 w 254"/>
                <a:gd name="T75" fmla="*/ 15 h 228"/>
                <a:gd name="T76" fmla="*/ 137 w 254"/>
                <a:gd name="T77" fmla="*/ 21 h 228"/>
                <a:gd name="T78" fmla="*/ 147 w 254"/>
                <a:gd name="T79" fmla="*/ 23 h 228"/>
                <a:gd name="T80" fmla="*/ 155 w 254"/>
                <a:gd name="T81" fmla="*/ 30 h 228"/>
                <a:gd name="T82" fmla="*/ 162 w 254"/>
                <a:gd name="T83" fmla="*/ 30 h 228"/>
                <a:gd name="T84" fmla="*/ 171 w 254"/>
                <a:gd name="T85" fmla="*/ 36 h 228"/>
                <a:gd name="T86" fmla="*/ 202 w 254"/>
                <a:gd name="T87" fmla="*/ 75 h 228"/>
                <a:gd name="T88" fmla="*/ 250 w 254"/>
                <a:gd name="T89" fmla="*/ 16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4" h="228">
                  <a:moveTo>
                    <a:pt x="245" y="195"/>
                  </a:moveTo>
                  <a:cubicBezTo>
                    <a:pt x="245" y="195"/>
                    <a:pt x="251" y="213"/>
                    <a:pt x="232" y="210"/>
                  </a:cubicBezTo>
                  <a:cubicBezTo>
                    <a:pt x="232" y="210"/>
                    <a:pt x="211" y="215"/>
                    <a:pt x="200" y="212"/>
                  </a:cubicBezTo>
                  <a:cubicBezTo>
                    <a:pt x="200" y="212"/>
                    <a:pt x="184" y="228"/>
                    <a:pt x="164" y="221"/>
                  </a:cubicBezTo>
                  <a:cubicBezTo>
                    <a:pt x="164" y="221"/>
                    <a:pt x="147" y="217"/>
                    <a:pt x="141" y="213"/>
                  </a:cubicBezTo>
                  <a:cubicBezTo>
                    <a:pt x="135" y="208"/>
                    <a:pt x="139" y="211"/>
                    <a:pt x="135" y="212"/>
                  </a:cubicBezTo>
                  <a:cubicBezTo>
                    <a:pt x="131" y="213"/>
                    <a:pt x="130" y="211"/>
                    <a:pt x="125" y="210"/>
                  </a:cubicBezTo>
                  <a:cubicBezTo>
                    <a:pt x="121" y="208"/>
                    <a:pt x="121" y="212"/>
                    <a:pt x="116" y="212"/>
                  </a:cubicBezTo>
                  <a:cubicBezTo>
                    <a:pt x="111" y="212"/>
                    <a:pt x="108" y="212"/>
                    <a:pt x="107" y="210"/>
                  </a:cubicBezTo>
                  <a:cubicBezTo>
                    <a:pt x="106" y="207"/>
                    <a:pt x="109" y="206"/>
                    <a:pt x="103" y="206"/>
                  </a:cubicBezTo>
                  <a:cubicBezTo>
                    <a:pt x="98" y="205"/>
                    <a:pt x="98" y="203"/>
                    <a:pt x="94" y="205"/>
                  </a:cubicBezTo>
                  <a:cubicBezTo>
                    <a:pt x="90" y="206"/>
                    <a:pt x="88" y="208"/>
                    <a:pt x="86" y="206"/>
                  </a:cubicBezTo>
                  <a:cubicBezTo>
                    <a:pt x="84" y="204"/>
                    <a:pt x="77" y="204"/>
                    <a:pt x="77" y="202"/>
                  </a:cubicBezTo>
                  <a:cubicBezTo>
                    <a:pt x="76" y="200"/>
                    <a:pt x="77" y="197"/>
                    <a:pt x="74" y="199"/>
                  </a:cubicBezTo>
                  <a:cubicBezTo>
                    <a:pt x="70" y="201"/>
                    <a:pt x="66" y="203"/>
                    <a:pt x="67" y="200"/>
                  </a:cubicBezTo>
                  <a:cubicBezTo>
                    <a:pt x="67" y="196"/>
                    <a:pt x="68" y="192"/>
                    <a:pt x="65" y="195"/>
                  </a:cubicBezTo>
                  <a:cubicBezTo>
                    <a:pt x="63" y="197"/>
                    <a:pt x="59" y="200"/>
                    <a:pt x="59" y="197"/>
                  </a:cubicBezTo>
                  <a:cubicBezTo>
                    <a:pt x="59" y="194"/>
                    <a:pt x="60" y="190"/>
                    <a:pt x="57" y="192"/>
                  </a:cubicBezTo>
                  <a:cubicBezTo>
                    <a:pt x="54" y="194"/>
                    <a:pt x="53" y="192"/>
                    <a:pt x="52" y="190"/>
                  </a:cubicBezTo>
                  <a:cubicBezTo>
                    <a:pt x="50" y="187"/>
                    <a:pt x="49" y="181"/>
                    <a:pt x="47" y="184"/>
                  </a:cubicBezTo>
                  <a:cubicBezTo>
                    <a:pt x="45" y="186"/>
                    <a:pt x="41" y="181"/>
                    <a:pt x="42" y="180"/>
                  </a:cubicBezTo>
                  <a:cubicBezTo>
                    <a:pt x="43" y="178"/>
                    <a:pt x="44" y="176"/>
                    <a:pt x="42" y="176"/>
                  </a:cubicBezTo>
                  <a:cubicBezTo>
                    <a:pt x="40" y="177"/>
                    <a:pt x="38" y="179"/>
                    <a:pt x="39" y="177"/>
                  </a:cubicBezTo>
                  <a:cubicBezTo>
                    <a:pt x="39" y="175"/>
                    <a:pt x="40" y="172"/>
                    <a:pt x="38" y="172"/>
                  </a:cubicBezTo>
                  <a:cubicBezTo>
                    <a:pt x="36" y="173"/>
                    <a:pt x="36" y="176"/>
                    <a:pt x="36" y="173"/>
                  </a:cubicBezTo>
                  <a:cubicBezTo>
                    <a:pt x="36" y="170"/>
                    <a:pt x="37" y="167"/>
                    <a:pt x="36" y="169"/>
                  </a:cubicBezTo>
                  <a:cubicBezTo>
                    <a:pt x="34" y="171"/>
                    <a:pt x="34" y="172"/>
                    <a:pt x="34" y="171"/>
                  </a:cubicBezTo>
                  <a:cubicBezTo>
                    <a:pt x="34" y="169"/>
                    <a:pt x="35" y="166"/>
                    <a:pt x="34" y="167"/>
                  </a:cubicBezTo>
                  <a:cubicBezTo>
                    <a:pt x="33" y="168"/>
                    <a:pt x="31" y="170"/>
                    <a:pt x="31" y="168"/>
                  </a:cubicBezTo>
                  <a:cubicBezTo>
                    <a:pt x="31" y="166"/>
                    <a:pt x="32" y="164"/>
                    <a:pt x="30" y="166"/>
                  </a:cubicBezTo>
                  <a:cubicBezTo>
                    <a:pt x="27" y="169"/>
                    <a:pt x="24" y="170"/>
                    <a:pt x="26" y="167"/>
                  </a:cubicBezTo>
                  <a:cubicBezTo>
                    <a:pt x="28" y="164"/>
                    <a:pt x="29" y="162"/>
                    <a:pt x="27" y="162"/>
                  </a:cubicBezTo>
                  <a:cubicBezTo>
                    <a:pt x="26" y="163"/>
                    <a:pt x="24" y="165"/>
                    <a:pt x="25" y="163"/>
                  </a:cubicBezTo>
                  <a:cubicBezTo>
                    <a:pt x="25" y="161"/>
                    <a:pt x="27" y="157"/>
                    <a:pt x="24" y="159"/>
                  </a:cubicBezTo>
                  <a:cubicBezTo>
                    <a:pt x="21" y="160"/>
                    <a:pt x="20" y="159"/>
                    <a:pt x="21" y="158"/>
                  </a:cubicBezTo>
                  <a:cubicBezTo>
                    <a:pt x="22" y="157"/>
                    <a:pt x="19" y="150"/>
                    <a:pt x="20" y="149"/>
                  </a:cubicBezTo>
                  <a:cubicBezTo>
                    <a:pt x="22" y="149"/>
                    <a:pt x="23" y="147"/>
                    <a:pt x="20" y="148"/>
                  </a:cubicBezTo>
                  <a:cubicBezTo>
                    <a:pt x="18" y="149"/>
                    <a:pt x="14" y="150"/>
                    <a:pt x="17" y="148"/>
                  </a:cubicBezTo>
                  <a:cubicBezTo>
                    <a:pt x="19" y="145"/>
                    <a:pt x="20" y="145"/>
                    <a:pt x="17" y="145"/>
                  </a:cubicBezTo>
                  <a:cubicBezTo>
                    <a:pt x="14" y="145"/>
                    <a:pt x="13" y="146"/>
                    <a:pt x="14" y="143"/>
                  </a:cubicBezTo>
                  <a:cubicBezTo>
                    <a:pt x="15" y="141"/>
                    <a:pt x="16" y="140"/>
                    <a:pt x="13" y="141"/>
                  </a:cubicBezTo>
                  <a:cubicBezTo>
                    <a:pt x="9" y="141"/>
                    <a:pt x="8" y="141"/>
                    <a:pt x="10" y="138"/>
                  </a:cubicBezTo>
                  <a:cubicBezTo>
                    <a:pt x="12" y="136"/>
                    <a:pt x="13" y="136"/>
                    <a:pt x="9" y="136"/>
                  </a:cubicBezTo>
                  <a:cubicBezTo>
                    <a:pt x="6" y="136"/>
                    <a:pt x="4" y="137"/>
                    <a:pt x="6" y="134"/>
                  </a:cubicBezTo>
                  <a:cubicBezTo>
                    <a:pt x="8" y="132"/>
                    <a:pt x="12" y="130"/>
                    <a:pt x="7" y="130"/>
                  </a:cubicBezTo>
                  <a:cubicBezTo>
                    <a:pt x="3" y="130"/>
                    <a:pt x="2" y="131"/>
                    <a:pt x="4" y="129"/>
                  </a:cubicBezTo>
                  <a:cubicBezTo>
                    <a:pt x="6" y="127"/>
                    <a:pt x="7" y="125"/>
                    <a:pt x="5" y="125"/>
                  </a:cubicBezTo>
                  <a:cubicBezTo>
                    <a:pt x="3" y="125"/>
                    <a:pt x="0" y="124"/>
                    <a:pt x="3" y="124"/>
                  </a:cubicBezTo>
                  <a:cubicBezTo>
                    <a:pt x="5" y="124"/>
                    <a:pt x="4" y="123"/>
                    <a:pt x="3" y="122"/>
                  </a:cubicBezTo>
                  <a:cubicBezTo>
                    <a:pt x="3" y="120"/>
                    <a:pt x="3" y="121"/>
                    <a:pt x="2" y="119"/>
                  </a:cubicBezTo>
                  <a:cubicBezTo>
                    <a:pt x="2" y="117"/>
                    <a:pt x="5" y="114"/>
                    <a:pt x="4" y="113"/>
                  </a:cubicBezTo>
                  <a:cubicBezTo>
                    <a:pt x="4" y="113"/>
                    <a:pt x="2" y="112"/>
                    <a:pt x="4" y="113"/>
                  </a:cubicBezTo>
                  <a:cubicBezTo>
                    <a:pt x="6" y="113"/>
                    <a:pt x="6" y="112"/>
                    <a:pt x="5" y="111"/>
                  </a:cubicBezTo>
                  <a:cubicBezTo>
                    <a:pt x="4" y="110"/>
                    <a:pt x="6" y="107"/>
                    <a:pt x="5" y="108"/>
                  </a:cubicBezTo>
                  <a:cubicBezTo>
                    <a:pt x="5" y="109"/>
                    <a:pt x="4" y="102"/>
                    <a:pt x="6" y="103"/>
                  </a:cubicBezTo>
                  <a:cubicBezTo>
                    <a:pt x="8" y="103"/>
                    <a:pt x="11" y="100"/>
                    <a:pt x="9" y="98"/>
                  </a:cubicBezTo>
                  <a:cubicBezTo>
                    <a:pt x="7" y="97"/>
                    <a:pt x="7" y="96"/>
                    <a:pt x="9" y="97"/>
                  </a:cubicBezTo>
                  <a:cubicBezTo>
                    <a:pt x="11" y="98"/>
                    <a:pt x="11" y="92"/>
                    <a:pt x="13" y="91"/>
                  </a:cubicBezTo>
                  <a:cubicBezTo>
                    <a:pt x="14" y="91"/>
                    <a:pt x="14" y="89"/>
                    <a:pt x="13" y="88"/>
                  </a:cubicBezTo>
                  <a:cubicBezTo>
                    <a:pt x="12" y="88"/>
                    <a:pt x="13" y="86"/>
                    <a:pt x="14" y="87"/>
                  </a:cubicBezTo>
                  <a:cubicBezTo>
                    <a:pt x="16" y="88"/>
                    <a:pt x="18" y="87"/>
                    <a:pt x="15" y="86"/>
                  </a:cubicBezTo>
                  <a:cubicBezTo>
                    <a:pt x="13" y="84"/>
                    <a:pt x="14" y="83"/>
                    <a:pt x="16" y="83"/>
                  </a:cubicBezTo>
                  <a:cubicBezTo>
                    <a:pt x="18" y="84"/>
                    <a:pt x="19" y="84"/>
                    <a:pt x="17" y="82"/>
                  </a:cubicBezTo>
                  <a:cubicBezTo>
                    <a:pt x="16" y="81"/>
                    <a:pt x="16" y="80"/>
                    <a:pt x="17" y="80"/>
                  </a:cubicBezTo>
                  <a:cubicBezTo>
                    <a:pt x="19" y="80"/>
                    <a:pt x="21" y="78"/>
                    <a:pt x="20" y="76"/>
                  </a:cubicBezTo>
                  <a:cubicBezTo>
                    <a:pt x="19" y="74"/>
                    <a:pt x="20" y="74"/>
                    <a:pt x="21" y="74"/>
                  </a:cubicBezTo>
                  <a:cubicBezTo>
                    <a:pt x="23" y="74"/>
                    <a:pt x="23" y="71"/>
                    <a:pt x="23" y="70"/>
                  </a:cubicBezTo>
                  <a:cubicBezTo>
                    <a:pt x="22" y="69"/>
                    <a:pt x="21" y="67"/>
                    <a:pt x="23" y="68"/>
                  </a:cubicBezTo>
                  <a:cubicBezTo>
                    <a:pt x="24" y="68"/>
                    <a:pt x="26" y="68"/>
                    <a:pt x="25" y="66"/>
                  </a:cubicBezTo>
                  <a:cubicBezTo>
                    <a:pt x="24" y="65"/>
                    <a:pt x="23" y="64"/>
                    <a:pt x="25" y="64"/>
                  </a:cubicBezTo>
                  <a:cubicBezTo>
                    <a:pt x="28" y="65"/>
                    <a:pt x="29" y="64"/>
                    <a:pt x="28" y="61"/>
                  </a:cubicBezTo>
                  <a:cubicBezTo>
                    <a:pt x="27" y="59"/>
                    <a:pt x="27" y="58"/>
                    <a:pt x="29" y="58"/>
                  </a:cubicBezTo>
                  <a:cubicBezTo>
                    <a:pt x="31" y="59"/>
                    <a:pt x="30" y="58"/>
                    <a:pt x="31" y="56"/>
                  </a:cubicBezTo>
                  <a:cubicBezTo>
                    <a:pt x="31" y="54"/>
                    <a:pt x="32" y="53"/>
                    <a:pt x="32" y="53"/>
                  </a:cubicBezTo>
                  <a:cubicBezTo>
                    <a:pt x="32" y="53"/>
                    <a:pt x="34" y="55"/>
                    <a:pt x="35" y="51"/>
                  </a:cubicBezTo>
                  <a:cubicBezTo>
                    <a:pt x="36" y="47"/>
                    <a:pt x="37" y="44"/>
                    <a:pt x="38" y="46"/>
                  </a:cubicBezTo>
                  <a:cubicBezTo>
                    <a:pt x="38" y="48"/>
                    <a:pt x="40" y="49"/>
                    <a:pt x="40" y="45"/>
                  </a:cubicBezTo>
                  <a:cubicBezTo>
                    <a:pt x="41" y="40"/>
                    <a:pt x="42" y="39"/>
                    <a:pt x="42" y="40"/>
                  </a:cubicBezTo>
                  <a:cubicBezTo>
                    <a:pt x="43" y="41"/>
                    <a:pt x="44" y="41"/>
                    <a:pt x="45" y="37"/>
                  </a:cubicBezTo>
                  <a:cubicBezTo>
                    <a:pt x="45" y="33"/>
                    <a:pt x="46" y="33"/>
                    <a:pt x="47" y="35"/>
                  </a:cubicBezTo>
                  <a:cubicBezTo>
                    <a:pt x="47" y="37"/>
                    <a:pt x="49" y="35"/>
                    <a:pt x="49" y="33"/>
                  </a:cubicBezTo>
                  <a:cubicBezTo>
                    <a:pt x="49" y="30"/>
                    <a:pt x="51" y="28"/>
                    <a:pt x="52" y="30"/>
                  </a:cubicBezTo>
                  <a:cubicBezTo>
                    <a:pt x="53" y="32"/>
                    <a:pt x="53" y="32"/>
                    <a:pt x="54" y="29"/>
                  </a:cubicBezTo>
                  <a:cubicBezTo>
                    <a:pt x="54" y="25"/>
                    <a:pt x="57" y="27"/>
                    <a:pt x="57" y="27"/>
                  </a:cubicBezTo>
                  <a:cubicBezTo>
                    <a:pt x="57" y="27"/>
                    <a:pt x="59" y="25"/>
                    <a:pt x="59" y="21"/>
                  </a:cubicBezTo>
                  <a:cubicBezTo>
                    <a:pt x="58" y="18"/>
                    <a:pt x="57" y="16"/>
                    <a:pt x="59" y="17"/>
                  </a:cubicBezTo>
                  <a:cubicBezTo>
                    <a:pt x="61" y="18"/>
                    <a:pt x="60" y="18"/>
                    <a:pt x="61" y="14"/>
                  </a:cubicBezTo>
                  <a:cubicBezTo>
                    <a:pt x="62" y="10"/>
                    <a:pt x="62" y="9"/>
                    <a:pt x="63" y="12"/>
                  </a:cubicBezTo>
                  <a:cubicBezTo>
                    <a:pt x="64" y="14"/>
                    <a:pt x="65" y="13"/>
                    <a:pt x="66" y="11"/>
                  </a:cubicBezTo>
                  <a:cubicBezTo>
                    <a:pt x="67" y="10"/>
                    <a:pt x="67" y="12"/>
                    <a:pt x="67" y="12"/>
                  </a:cubicBezTo>
                  <a:cubicBezTo>
                    <a:pt x="67" y="12"/>
                    <a:pt x="67" y="15"/>
                    <a:pt x="70" y="12"/>
                  </a:cubicBezTo>
                  <a:cubicBezTo>
                    <a:pt x="72" y="9"/>
                    <a:pt x="73" y="5"/>
                    <a:pt x="72" y="9"/>
                  </a:cubicBezTo>
                  <a:cubicBezTo>
                    <a:pt x="71" y="13"/>
                    <a:pt x="71" y="14"/>
                    <a:pt x="74" y="11"/>
                  </a:cubicBezTo>
                  <a:cubicBezTo>
                    <a:pt x="77" y="8"/>
                    <a:pt x="78" y="7"/>
                    <a:pt x="77" y="9"/>
                  </a:cubicBezTo>
                  <a:cubicBezTo>
                    <a:pt x="76" y="12"/>
                    <a:pt x="76" y="14"/>
                    <a:pt x="78" y="11"/>
                  </a:cubicBezTo>
                  <a:cubicBezTo>
                    <a:pt x="81" y="9"/>
                    <a:pt x="82" y="7"/>
                    <a:pt x="82" y="10"/>
                  </a:cubicBezTo>
                  <a:cubicBezTo>
                    <a:pt x="82" y="13"/>
                    <a:pt x="80" y="18"/>
                    <a:pt x="83" y="14"/>
                  </a:cubicBezTo>
                  <a:cubicBezTo>
                    <a:pt x="86" y="9"/>
                    <a:pt x="86" y="8"/>
                    <a:pt x="87" y="10"/>
                  </a:cubicBezTo>
                  <a:cubicBezTo>
                    <a:pt x="88" y="12"/>
                    <a:pt x="88" y="12"/>
                    <a:pt x="89" y="9"/>
                  </a:cubicBezTo>
                  <a:cubicBezTo>
                    <a:pt x="91" y="6"/>
                    <a:pt x="91" y="4"/>
                    <a:pt x="92" y="6"/>
                  </a:cubicBezTo>
                  <a:cubicBezTo>
                    <a:pt x="93" y="9"/>
                    <a:pt x="92" y="9"/>
                    <a:pt x="94" y="7"/>
                  </a:cubicBezTo>
                  <a:cubicBezTo>
                    <a:pt x="97" y="4"/>
                    <a:pt x="98" y="3"/>
                    <a:pt x="98" y="5"/>
                  </a:cubicBezTo>
                  <a:cubicBezTo>
                    <a:pt x="98" y="7"/>
                    <a:pt x="99" y="5"/>
                    <a:pt x="101" y="3"/>
                  </a:cubicBezTo>
                  <a:cubicBezTo>
                    <a:pt x="103" y="1"/>
                    <a:pt x="104" y="1"/>
                    <a:pt x="103" y="3"/>
                  </a:cubicBezTo>
                  <a:cubicBezTo>
                    <a:pt x="102" y="5"/>
                    <a:pt x="99" y="7"/>
                    <a:pt x="103" y="4"/>
                  </a:cubicBezTo>
                  <a:cubicBezTo>
                    <a:pt x="108" y="1"/>
                    <a:pt x="110" y="1"/>
                    <a:pt x="109" y="4"/>
                  </a:cubicBezTo>
                  <a:cubicBezTo>
                    <a:pt x="108" y="6"/>
                    <a:pt x="110" y="8"/>
                    <a:pt x="112" y="5"/>
                  </a:cubicBezTo>
                  <a:cubicBezTo>
                    <a:pt x="114" y="2"/>
                    <a:pt x="118" y="0"/>
                    <a:pt x="117" y="4"/>
                  </a:cubicBezTo>
                  <a:cubicBezTo>
                    <a:pt x="116" y="7"/>
                    <a:pt x="116" y="9"/>
                    <a:pt x="119" y="7"/>
                  </a:cubicBezTo>
                  <a:cubicBezTo>
                    <a:pt x="122" y="6"/>
                    <a:pt x="122" y="5"/>
                    <a:pt x="122" y="8"/>
                  </a:cubicBezTo>
                  <a:cubicBezTo>
                    <a:pt x="121" y="10"/>
                    <a:pt x="120" y="13"/>
                    <a:pt x="122" y="11"/>
                  </a:cubicBezTo>
                  <a:cubicBezTo>
                    <a:pt x="124" y="10"/>
                    <a:pt x="125" y="9"/>
                    <a:pt x="125" y="11"/>
                  </a:cubicBezTo>
                  <a:cubicBezTo>
                    <a:pt x="125" y="14"/>
                    <a:pt x="122" y="15"/>
                    <a:pt x="125" y="14"/>
                  </a:cubicBezTo>
                  <a:cubicBezTo>
                    <a:pt x="129" y="12"/>
                    <a:pt x="130" y="12"/>
                    <a:pt x="130" y="15"/>
                  </a:cubicBezTo>
                  <a:cubicBezTo>
                    <a:pt x="129" y="17"/>
                    <a:pt x="129" y="18"/>
                    <a:pt x="131" y="17"/>
                  </a:cubicBezTo>
                  <a:cubicBezTo>
                    <a:pt x="134" y="16"/>
                    <a:pt x="137" y="16"/>
                    <a:pt x="136" y="18"/>
                  </a:cubicBezTo>
                  <a:cubicBezTo>
                    <a:pt x="134" y="21"/>
                    <a:pt x="135" y="23"/>
                    <a:pt x="137" y="21"/>
                  </a:cubicBezTo>
                  <a:cubicBezTo>
                    <a:pt x="139" y="20"/>
                    <a:pt x="141" y="19"/>
                    <a:pt x="141" y="21"/>
                  </a:cubicBezTo>
                  <a:cubicBezTo>
                    <a:pt x="141" y="23"/>
                    <a:pt x="140" y="26"/>
                    <a:pt x="143" y="24"/>
                  </a:cubicBezTo>
                  <a:cubicBezTo>
                    <a:pt x="145" y="22"/>
                    <a:pt x="147" y="20"/>
                    <a:pt x="147" y="23"/>
                  </a:cubicBezTo>
                  <a:cubicBezTo>
                    <a:pt x="148" y="25"/>
                    <a:pt x="146" y="29"/>
                    <a:pt x="149" y="26"/>
                  </a:cubicBezTo>
                  <a:cubicBezTo>
                    <a:pt x="152" y="24"/>
                    <a:pt x="154" y="23"/>
                    <a:pt x="153" y="26"/>
                  </a:cubicBezTo>
                  <a:cubicBezTo>
                    <a:pt x="153" y="28"/>
                    <a:pt x="153" y="33"/>
                    <a:pt x="155" y="30"/>
                  </a:cubicBezTo>
                  <a:cubicBezTo>
                    <a:pt x="158" y="26"/>
                    <a:pt x="159" y="26"/>
                    <a:pt x="159" y="28"/>
                  </a:cubicBezTo>
                  <a:cubicBezTo>
                    <a:pt x="159" y="30"/>
                    <a:pt x="156" y="33"/>
                    <a:pt x="159" y="31"/>
                  </a:cubicBezTo>
                  <a:cubicBezTo>
                    <a:pt x="162" y="29"/>
                    <a:pt x="163" y="28"/>
                    <a:pt x="162" y="30"/>
                  </a:cubicBezTo>
                  <a:cubicBezTo>
                    <a:pt x="162" y="33"/>
                    <a:pt x="159" y="37"/>
                    <a:pt x="163" y="34"/>
                  </a:cubicBezTo>
                  <a:cubicBezTo>
                    <a:pt x="167" y="32"/>
                    <a:pt x="168" y="31"/>
                    <a:pt x="167" y="33"/>
                  </a:cubicBezTo>
                  <a:cubicBezTo>
                    <a:pt x="166" y="35"/>
                    <a:pt x="171" y="36"/>
                    <a:pt x="171" y="36"/>
                  </a:cubicBezTo>
                  <a:cubicBezTo>
                    <a:pt x="171" y="36"/>
                    <a:pt x="173" y="33"/>
                    <a:pt x="184" y="40"/>
                  </a:cubicBezTo>
                  <a:cubicBezTo>
                    <a:pt x="195" y="47"/>
                    <a:pt x="195" y="44"/>
                    <a:pt x="200" y="53"/>
                  </a:cubicBezTo>
                  <a:cubicBezTo>
                    <a:pt x="205" y="63"/>
                    <a:pt x="208" y="60"/>
                    <a:pt x="202" y="75"/>
                  </a:cubicBezTo>
                  <a:cubicBezTo>
                    <a:pt x="202" y="75"/>
                    <a:pt x="215" y="81"/>
                    <a:pt x="228" y="98"/>
                  </a:cubicBezTo>
                  <a:cubicBezTo>
                    <a:pt x="228" y="98"/>
                    <a:pt x="250" y="128"/>
                    <a:pt x="248" y="137"/>
                  </a:cubicBezTo>
                  <a:cubicBezTo>
                    <a:pt x="247" y="147"/>
                    <a:pt x="247" y="153"/>
                    <a:pt x="250" y="162"/>
                  </a:cubicBezTo>
                  <a:cubicBezTo>
                    <a:pt x="253" y="171"/>
                    <a:pt x="254" y="183"/>
                    <a:pt x="245" y="195"/>
                  </a:cubicBezTo>
                  <a:close/>
                </a:path>
              </a:pathLst>
            </a:custGeom>
            <a:solidFill>
              <a:srgbClr val="D70F56"/>
            </a:solidFill>
            <a:ln>
              <a:noFill/>
            </a:ln>
          </p:spPr>
          <p:txBody>
            <a:bodyPr vert="horz" wrap="square" lIns="91440" tIns="45720" rIns="91440" bIns="45720" numCol="1" anchor="t" anchorCtr="0" compatLnSpc="1">
              <a:prstTxWarp prst="textNoShape">
                <a:avLst/>
              </a:prstTxWarp>
            </a:bodyPr>
            <a:lstStyle/>
            <a:p>
              <a:endParaRPr lang="en-US"/>
            </a:p>
          </p:txBody>
        </p:sp>
        <p:sp>
          <p:nvSpPr>
            <p:cNvPr id="31436" name="Freeform 923"/>
            <p:cNvSpPr>
              <a:spLocks/>
            </p:cNvSpPr>
            <p:nvPr/>
          </p:nvSpPr>
          <p:spPr bwMode="auto">
            <a:xfrm>
              <a:off x="2743200" y="3038476"/>
              <a:ext cx="165100" cy="176213"/>
            </a:xfrm>
            <a:custGeom>
              <a:avLst/>
              <a:gdLst>
                <a:gd name="T0" fmla="*/ 2 w 104"/>
                <a:gd name="T1" fmla="*/ 27 h 111"/>
                <a:gd name="T2" fmla="*/ 2 w 104"/>
                <a:gd name="T3" fmla="*/ 54 h 111"/>
                <a:gd name="T4" fmla="*/ 19 w 104"/>
                <a:gd name="T5" fmla="*/ 79 h 111"/>
                <a:gd name="T6" fmla="*/ 34 w 104"/>
                <a:gd name="T7" fmla="*/ 97 h 111"/>
                <a:gd name="T8" fmla="*/ 46 w 104"/>
                <a:gd name="T9" fmla="*/ 102 h 111"/>
                <a:gd name="T10" fmla="*/ 44 w 104"/>
                <a:gd name="T11" fmla="*/ 79 h 111"/>
                <a:gd name="T12" fmla="*/ 40 w 104"/>
                <a:gd name="T13" fmla="*/ 62 h 111"/>
                <a:gd name="T14" fmla="*/ 56 w 104"/>
                <a:gd name="T15" fmla="*/ 72 h 111"/>
                <a:gd name="T16" fmla="*/ 61 w 104"/>
                <a:gd name="T17" fmla="*/ 103 h 111"/>
                <a:gd name="T18" fmla="*/ 69 w 104"/>
                <a:gd name="T19" fmla="*/ 110 h 111"/>
                <a:gd name="T20" fmla="*/ 75 w 104"/>
                <a:gd name="T21" fmla="*/ 106 h 111"/>
                <a:gd name="T22" fmla="*/ 88 w 104"/>
                <a:gd name="T23" fmla="*/ 95 h 111"/>
                <a:gd name="T24" fmla="*/ 98 w 104"/>
                <a:gd name="T25" fmla="*/ 80 h 111"/>
                <a:gd name="T26" fmla="*/ 98 w 104"/>
                <a:gd name="T27" fmla="*/ 63 h 111"/>
                <a:gd name="T28" fmla="*/ 87 w 104"/>
                <a:gd name="T29" fmla="*/ 35 h 111"/>
                <a:gd name="T30" fmla="*/ 80 w 104"/>
                <a:gd name="T31" fmla="*/ 26 h 111"/>
                <a:gd name="T32" fmla="*/ 62 w 104"/>
                <a:gd name="T33" fmla="*/ 11 h 111"/>
                <a:gd name="T34" fmla="*/ 53 w 104"/>
                <a:gd name="T35" fmla="*/ 0 h 111"/>
                <a:gd name="T36" fmla="*/ 2 w 104"/>
                <a:gd name="T37" fmla="*/ 2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 h="111">
                  <a:moveTo>
                    <a:pt x="2" y="27"/>
                  </a:moveTo>
                  <a:cubicBezTo>
                    <a:pt x="2" y="27"/>
                    <a:pt x="4" y="48"/>
                    <a:pt x="2" y="54"/>
                  </a:cubicBezTo>
                  <a:cubicBezTo>
                    <a:pt x="0" y="60"/>
                    <a:pt x="11" y="69"/>
                    <a:pt x="19" y="79"/>
                  </a:cubicBezTo>
                  <a:cubicBezTo>
                    <a:pt x="26" y="89"/>
                    <a:pt x="30" y="92"/>
                    <a:pt x="34" y="97"/>
                  </a:cubicBezTo>
                  <a:cubicBezTo>
                    <a:pt x="37" y="102"/>
                    <a:pt x="44" y="108"/>
                    <a:pt x="46" y="102"/>
                  </a:cubicBezTo>
                  <a:cubicBezTo>
                    <a:pt x="49" y="97"/>
                    <a:pt x="54" y="88"/>
                    <a:pt x="44" y="79"/>
                  </a:cubicBezTo>
                  <a:cubicBezTo>
                    <a:pt x="34" y="70"/>
                    <a:pt x="35" y="62"/>
                    <a:pt x="40" y="62"/>
                  </a:cubicBezTo>
                  <a:cubicBezTo>
                    <a:pt x="45" y="62"/>
                    <a:pt x="55" y="66"/>
                    <a:pt x="56" y="72"/>
                  </a:cubicBezTo>
                  <a:cubicBezTo>
                    <a:pt x="58" y="77"/>
                    <a:pt x="59" y="97"/>
                    <a:pt x="61" y="103"/>
                  </a:cubicBezTo>
                  <a:cubicBezTo>
                    <a:pt x="62" y="109"/>
                    <a:pt x="64" y="110"/>
                    <a:pt x="69" y="110"/>
                  </a:cubicBezTo>
                  <a:cubicBezTo>
                    <a:pt x="74" y="110"/>
                    <a:pt x="75" y="106"/>
                    <a:pt x="75" y="106"/>
                  </a:cubicBezTo>
                  <a:cubicBezTo>
                    <a:pt x="75" y="106"/>
                    <a:pt x="79" y="111"/>
                    <a:pt x="88" y="95"/>
                  </a:cubicBezTo>
                  <a:cubicBezTo>
                    <a:pt x="97" y="79"/>
                    <a:pt x="98" y="80"/>
                    <a:pt x="98" y="80"/>
                  </a:cubicBezTo>
                  <a:cubicBezTo>
                    <a:pt x="98" y="80"/>
                    <a:pt x="104" y="77"/>
                    <a:pt x="98" y="63"/>
                  </a:cubicBezTo>
                  <a:cubicBezTo>
                    <a:pt x="92" y="50"/>
                    <a:pt x="89" y="39"/>
                    <a:pt x="87" y="35"/>
                  </a:cubicBezTo>
                  <a:cubicBezTo>
                    <a:pt x="85" y="31"/>
                    <a:pt x="86" y="31"/>
                    <a:pt x="80" y="26"/>
                  </a:cubicBezTo>
                  <a:cubicBezTo>
                    <a:pt x="74" y="21"/>
                    <a:pt x="66" y="14"/>
                    <a:pt x="62" y="11"/>
                  </a:cubicBezTo>
                  <a:cubicBezTo>
                    <a:pt x="59" y="7"/>
                    <a:pt x="53" y="0"/>
                    <a:pt x="53" y="0"/>
                  </a:cubicBezTo>
                  <a:cubicBezTo>
                    <a:pt x="53" y="0"/>
                    <a:pt x="15" y="2"/>
                    <a:pt x="2" y="27"/>
                  </a:cubicBezTo>
                  <a:close/>
                </a:path>
              </a:pathLst>
            </a:custGeom>
            <a:solidFill>
              <a:srgbClr val="D70F56"/>
            </a:solidFill>
            <a:ln>
              <a:noFill/>
            </a:ln>
          </p:spPr>
          <p:txBody>
            <a:bodyPr vert="horz" wrap="square" lIns="91440" tIns="45720" rIns="91440" bIns="45720" numCol="1" anchor="t" anchorCtr="0" compatLnSpc="1">
              <a:prstTxWarp prst="textNoShape">
                <a:avLst/>
              </a:prstTxWarp>
            </a:bodyPr>
            <a:lstStyle/>
            <a:p>
              <a:endParaRPr lang="en-US"/>
            </a:p>
          </p:txBody>
        </p:sp>
        <p:sp>
          <p:nvSpPr>
            <p:cNvPr id="31437" name="Freeform 924"/>
            <p:cNvSpPr>
              <a:spLocks/>
            </p:cNvSpPr>
            <p:nvPr/>
          </p:nvSpPr>
          <p:spPr bwMode="auto">
            <a:xfrm>
              <a:off x="2681288" y="3221038"/>
              <a:ext cx="176213" cy="161925"/>
            </a:xfrm>
            <a:custGeom>
              <a:avLst/>
              <a:gdLst>
                <a:gd name="T0" fmla="*/ 0 w 111"/>
                <a:gd name="T1" fmla="*/ 35 h 102"/>
                <a:gd name="T2" fmla="*/ 26 w 111"/>
                <a:gd name="T3" fmla="*/ 12 h 102"/>
                <a:gd name="T4" fmla="*/ 51 w 111"/>
                <a:gd name="T5" fmla="*/ 4 h 102"/>
                <a:gd name="T6" fmla="*/ 69 w 111"/>
                <a:gd name="T7" fmla="*/ 2 h 102"/>
                <a:gd name="T8" fmla="*/ 79 w 111"/>
                <a:gd name="T9" fmla="*/ 3 h 102"/>
                <a:gd name="T10" fmla="*/ 99 w 111"/>
                <a:gd name="T11" fmla="*/ 4 h 102"/>
                <a:gd name="T12" fmla="*/ 91 w 111"/>
                <a:gd name="T13" fmla="*/ 18 h 102"/>
                <a:gd name="T14" fmla="*/ 68 w 111"/>
                <a:gd name="T15" fmla="*/ 24 h 102"/>
                <a:gd name="T16" fmla="*/ 54 w 111"/>
                <a:gd name="T17" fmla="*/ 27 h 102"/>
                <a:gd name="T18" fmla="*/ 67 w 111"/>
                <a:gd name="T19" fmla="*/ 31 h 102"/>
                <a:gd name="T20" fmla="*/ 92 w 111"/>
                <a:gd name="T21" fmla="*/ 13 h 102"/>
                <a:gd name="T22" fmla="*/ 105 w 111"/>
                <a:gd name="T23" fmla="*/ 9 h 102"/>
                <a:gd name="T24" fmla="*/ 106 w 111"/>
                <a:gd name="T25" fmla="*/ 22 h 102"/>
                <a:gd name="T26" fmla="*/ 104 w 111"/>
                <a:gd name="T27" fmla="*/ 30 h 102"/>
                <a:gd name="T28" fmla="*/ 110 w 111"/>
                <a:gd name="T29" fmla="*/ 51 h 102"/>
                <a:gd name="T30" fmla="*/ 105 w 111"/>
                <a:gd name="T31" fmla="*/ 60 h 102"/>
                <a:gd name="T32" fmla="*/ 97 w 111"/>
                <a:gd name="T33" fmla="*/ 72 h 102"/>
                <a:gd name="T34" fmla="*/ 94 w 111"/>
                <a:gd name="T35" fmla="*/ 81 h 102"/>
                <a:gd name="T36" fmla="*/ 71 w 111"/>
                <a:gd name="T37" fmla="*/ 97 h 102"/>
                <a:gd name="T38" fmla="*/ 57 w 111"/>
                <a:gd name="T39" fmla="*/ 100 h 102"/>
                <a:gd name="T40" fmla="*/ 13 w 111"/>
                <a:gd name="T41" fmla="*/ 94 h 102"/>
                <a:gd name="T42" fmla="*/ 0 w 111"/>
                <a:gd name="T43" fmla="*/ 3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02">
                  <a:moveTo>
                    <a:pt x="0" y="35"/>
                  </a:moveTo>
                  <a:cubicBezTo>
                    <a:pt x="0" y="35"/>
                    <a:pt x="18" y="19"/>
                    <a:pt x="26" y="12"/>
                  </a:cubicBezTo>
                  <a:cubicBezTo>
                    <a:pt x="35" y="5"/>
                    <a:pt x="38" y="5"/>
                    <a:pt x="51" y="4"/>
                  </a:cubicBezTo>
                  <a:cubicBezTo>
                    <a:pt x="65" y="3"/>
                    <a:pt x="65" y="3"/>
                    <a:pt x="69" y="2"/>
                  </a:cubicBezTo>
                  <a:cubicBezTo>
                    <a:pt x="72" y="1"/>
                    <a:pt x="72" y="4"/>
                    <a:pt x="79" y="3"/>
                  </a:cubicBezTo>
                  <a:cubicBezTo>
                    <a:pt x="87" y="1"/>
                    <a:pt x="96" y="0"/>
                    <a:pt x="99" y="4"/>
                  </a:cubicBezTo>
                  <a:cubicBezTo>
                    <a:pt x="101" y="8"/>
                    <a:pt x="98" y="15"/>
                    <a:pt x="91" y="18"/>
                  </a:cubicBezTo>
                  <a:cubicBezTo>
                    <a:pt x="83" y="21"/>
                    <a:pt x="76" y="23"/>
                    <a:pt x="68" y="24"/>
                  </a:cubicBezTo>
                  <a:cubicBezTo>
                    <a:pt x="59" y="24"/>
                    <a:pt x="51" y="24"/>
                    <a:pt x="54" y="27"/>
                  </a:cubicBezTo>
                  <a:cubicBezTo>
                    <a:pt x="57" y="30"/>
                    <a:pt x="59" y="33"/>
                    <a:pt x="67" y="31"/>
                  </a:cubicBezTo>
                  <a:cubicBezTo>
                    <a:pt x="75" y="29"/>
                    <a:pt x="89" y="18"/>
                    <a:pt x="92" y="13"/>
                  </a:cubicBezTo>
                  <a:cubicBezTo>
                    <a:pt x="95" y="9"/>
                    <a:pt x="101" y="2"/>
                    <a:pt x="105" y="9"/>
                  </a:cubicBezTo>
                  <a:cubicBezTo>
                    <a:pt x="109" y="17"/>
                    <a:pt x="107" y="18"/>
                    <a:pt x="106" y="22"/>
                  </a:cubicBezTo>
                  <a:cubicBezTo>
                    <a:pt x="105" y="27"/>
                    <a:pt x="104" y="30"/>
                    <a:pt x="104" y="30"/>
                  </a:cubicBezTo>
                  <a:cubicBezTo>
                    <a:pt x="104" y="30"/>
                    <a:pt x="111" y="48"/>
                    <a:pt x="110" y="51"/>
                  </a:cubicBezTo>
                  <a:cubicBezTo>
                    <a:pt x="110" y="55"/>
                    <a:pt x="108" y="58"/>
                    <a:pt x="105" y="60"/>
                  </a:cubicBezTo>
                  <a:cubicBezTo>
                    <a:pt x="105" y="60"/>
                    <a:pt x="102" y="70"/>
                    <a:pt x="97" y="72"/>
                  </a:cubicBezTo>
                  <a:cubicBezTo>
                    <a:pt x="97" y="72"/>
                    <a:pt x="101" y="77"/>
                    <a:pt x="94" y="81"/>
                  </a:cubicBezTo>
                  <a:cubicBezTo>
                    <a:pt x="71" y="97"/>
                    <a:pt x="71" y="97"/>
                    <a:pt x="71" y="97"/>
                  </a:cubicBezTo>
                  <a:cubicBezTo>
                    <a:pt x="71" y="97"/>
                    <a:pt x="64" y="102"/>
                    <a:pt x="57" y="100"/>
                  </a:cubicBezTo>
                  <a:cubicBezTo>
                    <a:pt x="49" y="98"/>
                    <a:pt x="24" y="91"/>
                    <a:pt x="13" y="94"/>
                  </a:cubicBezTo>
                  <a:cubicBezTo>
                    <a:pt x="1" y="97"/>
                    <a:pt x="0" y="35"/>
                    <a:pt x="0" y="35"/>
                  </a:cubicBezTo>
                  <a:close/>
                </a:path>
              </a:pathLst>
            </a:custGeom>
            <a:solidFill>
              <a:srgbClr val="D70F56"/>
            </a:solidFill>
            <a:ln>
              <a:noFill/>
            </a:ln>
          </p:spPr>
          <p:txBody>
            <a:bodyPr vert="horz" wrap="square" lIns="91440" tIns="45720" rIns="91440" bIns="45720" numCol="1" anchor="t" anchorCtr="0" compatLnSpc="1">
              <a:prstTxWarp prst="textNoShape">
                <a:avLst/>
              </a:prstTxWarp>
            </a:bodyPr>
            <a:lstStyle/>
            <a:p>
              <a:endParaRPr lang="en-US"/>
            </a:p>
          </p:txBody>
        </p:sp>
        <p:sp>
          <p:nvSpPr>
            <p:cNvPr id="31438" name="Freeform 925"/>
            <p:cNvSpPr>
              <a:spLocks noEditPoints="1"/>
            </p:cNvSpPr>
            <p:nvPr/>
          </p:nvSpPr>
          <p:spPr bwMode="auto">
            <a:xfrm>
              <a:off x="3775075" y="1760538"/>
              <a:ext cx="1624013" cy="1603375"/>
            </a:xfrm>
            <a:prstGeom prst="ellipse">
              <a:avLst/>
            </a:prstGeom>
            <a:solidFill>
              <a:srgbClr val="CAD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0" name="Freeform 927"/>
            <p:cNvSpPr>
              <a:spLocks noEditPoints="1"/>
            </p:cNvSpPr>
            <p:nvPr/>
          </p:nvSpPr>
          <p:spPr bwMode="auto">
            <a:xfrm>
              <a:off x="4114800" y="982663"/>
              <a:ext cx="927100" cy="519113"/>
            </a:xfrm>
            <a:custGeom>
              <a:avLst/>
              <a:gdLst>
                <a:gd name="T0" fmla="*/ 509 w 585"/>
                <a:gd name="T1" fmla="*/ 279 h 327"/>
                <a:gd name="T2" fmla="*/ 499 w 585"/>
                <a:gd name="T3" fmla="*/ 281 h 327"/>
                <a:gd name="T4" fmla="*/ 500 w 585"/>
                <a:gd name="T5" fmla="*/ 293 h 327"/>
                <a:gd name="T6" fmla="*/ 509 w 585"/>
                <a:gd name="T7" fmla="*/ 320 h 327"/>
                <a:gd name="T8" fmla="*/ 510 w 585"/>
                <a:gd name="T9" fmla="*/ 320 h 327"/>
                <a:gd name="T10" fmla="*/ 514 w 585"/>
                <a:gd name="T11" fmla="*/ 303 h 327"/>
                <a:gd name="T12" fmla="*/ 516 w 585"/>
                <a:gd name="T13" fmla="*/ 302 h 327"/>
                <a:gd name="T14" fmla="*/ 565 w 585"/>
                <a:gd name="T15" fmla="*/ 327 h 327"/>
                <a:gd name="T16" fmla="*/ 581 w 585"/>
                <a:gd name="T17" fmla="*/ 326 h 327"/>
                <a:gd name="T18" fmla="*/ 584 w 585"/>
                <a:gd name="T19" fmla="*/ 317 h 327"/>
                <a:gd name="T20" fmla="*/ 525 w 585"/>
                <a:gd name="T21" fmla="*/ 284 h 327"/>
                <a:gd name="T22" fmla="*/ 509 w 585"/>
                <a:gd name="T23" fmla="*/ 279 h 327"/>
                <a:gd name="T24" fmla="*/ 204 w 585"/>
                <a:gd name="T25" fmla="*/ 0 h 327"/>
                <a:gd name="T26" fmla="*/ 92 w 585"/>
                <a:gd name="T27" fmla="*/ 27 h 327"/>
                <a:gd name="T28" fmla="*/ 15 w 585"/>
                <a:gd name="T29" fmla="*/ 71 h 327"/>
                <a:gd name="T30" fmla="*/ 22 w 585"/>
                <a:gd name="T31" fmla="*/ 135 h 327"/>
                <a:gd name="T32" fmla="*/ 50 w 585"/>
                <a:gd name="T33" fmla="*/ 133 h 327"/>
                <a:gd name="T34" fmla="*/ 106 w 585"/>
                <a:gd name="T35" fmla="*/ 119 h 327"/>
                <a:gd name="T36" fmla="*/ 119 w 585"/>
                <a:gd name="T37" fmla="*/ 117 h 327"/>
                <a:gd name="T38" fmla="*/ 158 w 585"/>
                <a:gd name="T39" fmla="*/ 122 h 327"/>
                <a:gd name="T40" fmla="*/ 159 w 585"/>
                <a:gd name="T41" fmla="*/ 122 h 327"/>
                <a:gd name="T42" fmla="*/ 176 w 585"/>
                <a:gd name="T43" fmla="*/ 121 h 327"/>
                <a:gd name="T44" fmla="*/ 197 w 585"/>
                <a:gd name="T45" fmla="*/ 120 h 327"/>
                <a:gd name="T46" fmla="*/ 207 w 585"/>
                <a:gd name="T47" fmla="*/ 121 h 327"/>
                <a:gd name="T48" fmla="*/ 217 w 585"/>
                <a:gd name="T49" fmla="*/ 121 h 327"/>
                <a:gd name="T50" fmla="*/ 230 w 585"/>
                <a:gd name="T51" fmla="*/ 120 h 327"/>
                <a:gd name="T52" fmla="*/ 240 w 585"/>
                <a:gd name="T53" fmla="*/ 120 h 327"/>
                <a:gd name="T54" fmla="*/ 242 w 585"/>
                <a:gd name="T55" fmla="*/ 120 h 327"/>
                <a:gd name="T56" fmla="*/ 285 w 585"/>
                <a:gd name="T57" fmla="*/ 135 h 327"/>
                <a:gd name="T58" fmla="*/ 317 w 585"/>
                <a:gd name="T59" fmla="*/ 151 h 327"/>
                <a:gd name="T60" fmla="*/ 323 w 585"/>
                <a:gd name="T61" fmla="*/ 153 h 327"/>
                <a:gd name="T62" fmla="*/ 328 w 585"/>
                <a:gd name="T63" fmla="*/ 152 h 327"/>
                <a:gd name="T64" fmla="*/ 333 w 585"/>
                <a:gd name="T65" fmla="*/ 152 h 327"/>
                <a:gd name="T66" fmla="*/ 342 w 585"/>
                <a:gd name="T67" fmla="*/ 153 h 327"/>
                <a:gd name="T68" fmla="*/ 378 w 585"/>
                <a:gd name="T69" fmla="*/ 171 h 327"/>
                <a:gd name="T70" fmla="*/ 395 w 585"/>
                <a:gd name="T71" fmla="*/ 184 h 327"/>
                <a:gd name="T72" fmla="*/ 414 w 585"/>
                <a:gd name="T73" fmla="*/ 200 h 327"/>
                <a:gd name="T74" fmla="*/ 451 w 585"/>
                <a:gd name="T75" fmla="*/ 201 h 327"/>
                <a:gd name="T76" fmla="*/ 458 w 585"/>
                <a:gd name="T77" fmla="*/ 241 h 327"/>
                <a:gd name="T78" fmla="*/ 487 w 585"/>
                <a:gd name="T79" fmla="*/ 264 h 327"/>
                <a:gd name="T80" fmla="*/ 479 w 585"/>
                <a:gd name="T81" fmla="*/ 201 h 327"/>
                <a:gd name="T82" fmla="*/ 485 w 585"/>
                <a:gd name="T83" fmla="*/ 194 h 327"/>
                <a:gd name="T84" fmla="*/ 442 w 585"/>
                <a:gd name="T85" fmla="*/ 61 h 327"/>
                <a:gd name="T86" fmla="*/ 334 w 585"/>
                <a:gd name="T87" fmla="*/ 17 h 327"/>
                <a:gd name="T88" fmla="*/ 206 w 585"/>
                <a:gd name="T89" fmla="*/ 0 h 327"/>
                <a:gd name="T90" fmla="*/ 204 w 585"/>
                <a:gd name="T9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5" h="327">
                  <a:moveTo>
                    <a:pt x="509" y="279"/>
                  </a:moveTo>
                  <a:cubicBezTo>
                    <a:pt x="504" y="279"/>
                    <a:pt x="500" y="280"/>
                    <a:pt x="499" y="281"/>
                  </a:cubicBezTo>
                  <a:cubicBezTo>
                    <a:pt x="500" y="285"/>
                    <a:pt x="500" y="290"/>
                    <a:pt x="500" y="293"/>
                  </a:cubicBezTo>
                  <a:cubicBezTo>
                    <a:pt x="500" y="301"/>
                    <a:pt x="509" y="310"/>
                    <a:pt x="509" y="320"/>
                  </a:cubicBezTo>
                  <a:cubicBezTo>
                    <a:pt x="509" y="320"/>
                    <a:pt x="510" y="320"/>
                    <a:pt x="510" y="320"/>
                  </a:cubicBezTo>
                  <a:cubicBezTo>
                    <a:pt x="512" y="306"/>
                    <a:pt x="514" y="303"/>
                    <a:pt x="514" y="303"/>
                  </a:cubicBezTo>
                  <a:cubicBezTo>
                    <a:pt x="515" y="302"/>
                    <a:pt x="515" y="302"/>
                    <a:pt x="516" y="302"/>
                  </a:cubicBezTo>
                  <a:cubicBezTo>
                    <a:pt x="526" y="302"/>
                    <a:pt x="565" y="327"/>
                    <a:pt x="565" y="327"/>
                  </a:cubicBezTo>
                  <a:cubicBezTo>
                    <a:pt x="581" y="326"/>
                    <a:pt x="581" y="326"/>
                    <a:pt x="581" y="326"/>
                  </a:cubicBezTo>
                  <a:cubicBezTo>
                    <a:pt x="585" y="324"/>
                    <a:pt x="584" y="317"/>
                    <a:pt x="584" y="317"/>
                  </a:cubicBezTo>
                  <a:cubicBezTo>
                    <a:pt x="584" y="317"/>
                    <a:pt x="538" y="293"/>
                    <a:pt x="525" y="284"/>
                  </a:cubicBezTo>
                  <a:cubicBezTo>
                    <a:pt x="520" y="280"/>
                    <a:pt x="514" y="279"/>
                    <a:pt x="509" y="279"/>
                  </a:cubicBezTo>
                  <a:moveTo>
                    <a:pt x="204" y="0"/>
                  </a:moveTo>
                  <a:cubicBezTo>
                    <a:pt x="167" y="0"/>
                    <a:pt x="92" y="27"/>
                    <a:pt x="92" y="27"/>
                  </a:cubicBezTo>
                  <a:cubicBezTo>
                    <a:pt x="35" y="44"/>
                    <a:pt x="15" y="71"/>
                    <a:pt x="15" y="71"/>
                  </a:cubicBezTo>
                  <a:cubicBezTo>
                    <a:pt x="0" y="92"/>
                    <a:pt x="17" y="125"/>
                    <a:pt x="22" y="135"/>
                  </a:cubicBezTo>
                  <a:cubicBezTo>
                    <a:pt x="25" y="135"/>
                    <a:pt x="37" y="134"/>
                    <a:pt x="50" y="133"/>
                  </a:cubicBezTo>
                  <a:cubicBezTo>
                    <a:pt x="64" y="132"/>
                    <a:pt x="89" y="124"/>
                    <a:pt x="106" y="119"/>
                  </a:cubicBezTo>
                  <a:cubicBezTo>
                    <a:pt x="110" y="118"/>
                    <a:pt x="115" y="117"/>
                    <a:pt x="119" y="117"/>
                  </a:cubicBezTo>
                  <a:cubicBezTo>
                    <a:pt x="134" y="117"/>
                    <a:pt x="150" y="122"/>
                    <a:pt x="158" y="122"/>
                  </a:cubicBezTo>
                  <a:cubicBezTo>
                    <a:pt x="158" y="122"/>
                    <a:pt x="159" y="122"/>
                    <a:pt x="159" y="122"/>
                  </a:cubicBezTo>
                  <a:cubicBezTo>
                    <a:pt x="163" y="122"/>
                    <a:pt x="169" y="122"/>
                    <a:pt x="176" y="121"/>
                  </a:cubicBezTo>
                  <a:cubicBezTo>
                    <a:pt x="183" y="121"/>
                    <a:pt x="190" y="120"/>
                    <a:pt x="197" y="120"/>
                  </a:cubicBezTo>
                  <a:cubicBezTo>
                    <a:pt x="201" y="120"/>
                    <a:pt x="204" y="120"/>
                    <a:pt x="207" y="121"/>
                  </a:cubicBezTo>
                  <a:cubicBezTo>
                    <a:pt x="211" y="121"/>
                    <a:pt x="214" y="121"/>
                    <a:pt x="217" y="121"/>
                  </a:cubicBezTo>
                  <a:cubicBezTo>
                    <a:pt x="222" y="121"/>
                    <a:pt x="226" y="121"/>
                    <a:pt x="230" y="120"/>
                  </a:cubicBezTo>
                  <a:cubicBezTo>
                    <a:pt x="234" y="120"/>
                    <a:pt x="237" y="120"/>
                    <a:pt x="240" y="120"/>
                  </a:cubicBezTo>
                  <a:cubicBezTo>
                    <a:pt x="241" y="120"/>
                    <a:pt x="242" y="120"/>
                    <a:pt x="242" y="120"/>
                  </a:cubicBezTo>
                  <a:cubicBezTo>
                    <a:pt x="251" y="120"/>
                    <a:pt x="274" y="131"/>
                    <a:pt x="285" y="135"/>
                  </a:cubicBezTo>
                  <a:cubicBezTo>
                    <a:pt x="295" y="139"/>
                    <a:pt x="309" y="147"/>
                    <a:pt x="317" y="151"/>
                  </a:cubicBezTo>
                  <a:cubicBezTo>
                    <a:pt x="319" y="152"/>
                    <a:pt x="321" y="153"/>
                    <a:pt x="323" y="153"/>
                  </a:cubicBezTo>
                  <a:cubicBezTo>
                    <a:pt x="325" y="153"/>
                    <a:pt x="326" y="152"/>
                    <a:pt x="328" y="152"/>
                  </a:cubicBezTo>
                  <a:cubicBezTo>
                    <a:pt x="329" y="152"/>
                    <a:pt x="331" y="152"/>
                    <a:pt x="333" y="152"/>
                  </a:cubicBezTo>
                  <a:cubicBezTo>
                    <a:pt x="336" y="152"/>
                    <a:pt x="338" y="152"/>
                    <a:pt x="342" y="153"/>
                  </a:cubicBezTo>
                  <a:cubicBezTo>
                    <a:pt x="356" y="155"/>
                    <a:pt x="370" y="164"/>
                    <a:pt x="378" y="171"/>
                  </a:cubicBezTo>
                  <a:cubicBezTo>
                    <a:pt x="385" y="178"/>
                    <a:pt x="386" y="181"/>
                    <a:pt x="395" y="184"/>
                  </a:cubicBezTo>
                  <a:cubicBezTo>
                    <a:pt x="402" y="186"/>
                    <a:pt x="408" y="192"/>
                    <a:pt x="414" y="200"/>
                  </a:cubicBezTo>
                  <a:cubicBezTo>
                    <a:pt x="451" y="201"/>
                    <a:pt x="451" y="201"/>
                    <a:pt x="451" y="201"/>
                  </a:cubicBezTo>
                  <a:cubicBezTo>
                    <a:pt x="451" y="201"/>
                    <a:pt x="457" y="220"/>
                    <a:pt x="458" y="241"/>
                  </a:cubicBezTo>
                  <a:cubicBezTo>
                    <a:pt x="468" y="250"/>
                    <a:pt x="480" y="261"/>
                    <a:pt x="487" y="264"/>
                  </a:cubicBezTo>
                  <a:cubicBezTo>
                    <a:pt x="487" y="241"/>
                    <a:pt x="479" y="201"/>
                    <a:pt x="479" y="201"/>
                  </a:cubicBezTo>
                  <a:cubicBezTo>
                    <a:pt x="485" y="199"/>
                    <a:pt x="485" y="194"/>
                    <a:pt x="485" y="194"/>
                  </a:cubicBezTo>
                  <a:cubicBezTo>
                    <a:pt x="471" y="91"/>
                    <a:pt x="442" y="61"/>
                    <a:pt x="442" y="61"/>
                  </a:cubicBezTo>
                  <a:cubicBezTo>
                    <a:pt x="406" y="36"/>
                    <a:pt x="364" y="31"/>
                    <a:pt x="334" y="17"/>
                  </a:cubicBezTo>
                  <a:cubicBezTo>
                    <a:pt x="303" y="3"/>
                    <a:pt x="242" y="2"/>
                    <a:pt x="206" y="0"/>
                  </a:cubicBezTo>
                  <a:cubicBezTo>
                    <a:pt x="205" y="0"/>
                    <a:pt x="204" y="0"/>
                    <a:pt x="204"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41" name="Freeform 928"/>
            <p:cNvSpPr>
              <a:spLocks noEditPoints="1"/>
            </p:cNvSpPr>
            <p:nvPr/>
          </p:nvSpPr>
          <p:spPr bwMode="auto">
            <a:xfrm>
              <a:off x="4189413" y="1490663"/>
              <a:ext cx="769938" cy="339725"/>
            </a:xfrm>
            <a:custGeom>
              <a:avLst/>
              <a:gdLst>
                <a:gd name="T0" fmla="*/ 8 w 486"/>
                <a:gd name="T1" fmla="*/ 132 h 214"/>
                <a:gd name="T2" fmla="*/ 8 w 486"/>
                <a:gd name="T3" fmla="*/ 134 h 214"/>
                <a:gd name="T4" fmla="*/ 8 w 486"/>
                <a:gd name="T5" fmla="*/ 134 h 214"/>
                <a:gd name="T6" fmla="*/ 8 w 486"/>
                <a:gd name="T7" fmla="*/ 132 h 214"/>
                <a:gd name="T8" fmla="*/ 322 w 486"/>
                <a:gd name="T9" fmla="*/ 97 h 214"/>
                <a:gd name="T10" fmla="*/ 310 w 486"/>
                <a:gd name="T11" fmla="*/ 110 h 214"/>
                <a:gd name="T12" fmla="*/ 263 w 486"/>
                <a:gd name="T13" fmla="*/ 138 h 214"/>
                <a:gd name="T14" fmla="*/ 209 w 486"/>
                <a:gd name="T15" fmla="*/ 159 h 214"/>
                <a:gd name="T16" fmla="*/ 251 w 486"/>
                <a:gd name="T17" fmla="*/ 157 h 214"/>
                <a:gd name="T18" fmla="*/ 293 w 486"/>
                <a:gd name="T19" fmla="*/ 159 h 214"/>
                <a:gd name="T20" fmla="*/ 305 w 486"/>
                <a:gd name="T21" fmla="*/ 140 h 214"/>
                <a:gd name="T22" fmla="*/ 310 w 486"/>
                <a:gd name="T23" fmla="*/ 130 h 214"/>
                <a:gd name="T24" fmla="*/ 310 w 486"/>
                <a:gd name="T25" fmla="*/ 120 h 214"/>
                <a:gd name="T26" fmla="*/ 321 w 486"/>
                <a:gd name="T27" fmla="*/ 104 h 214"/>
                <a:gd name="T28" fmla="*/ 322 w 486"/>
                <a:gd name="T29" fmla="*/ 97 h 214"/>
                <a:gd name="T30" fmla="*/ 9 w 486"/>
                <a:gd name="T31" fmla="*/ 74 h 214"/>
                <a:gd name="T32" fmla="*/ 6 w 486"/>
                <a:gd name="T33" fmla="*/ 83 h 214"/>
                <a:gd name="T34" fmla="*/ 5 w 486"/>
                <a:gd name="T35" fmla="*/ 105 h 214"/>
                <a:gd name="T36" fmla="*/ 8 w 486"/>
                <a:gd name="T37" fmla="*/ 123 h 214"/>
                <a:gd name="T38" fmla="*/ 9 w 486"/>
                <a:gd name="T39" fmla="*/ 96 h 214"/>
                <a:gd name="T40" fmla="*/ 13 w 486"/>
                <a:gd name="T41" fmla="*/ 137 h 214"/>
                <a:gd name="T42" fmla="*/ 15 w 486"/>
                <a:gd name="T43" fmla="*/ 152 h 214"/>
                <a:gd name="T44" fmla="*/ 42 w 486"/>
                <a:gd name="T45" fmla="*/ 200 h 214"/>
                <a:gd name="T46" fmla="*/ 41 w 486"/>
                <a:gd name="T47" fmla="*/ 200 h 214"/>
                <a:gd name="T48" fmla="*/ 41 w 486"/>
                <a:gd name="T49" fmla="*/ 200 h 214"/>
                <a:gd name="T50" fmla="*/ 49 w 486"/>
                <a:gd name="T51" fmla="*/ 198 h 214"/>
                <a:gd name="T52" fmla="*/ 116 w 486"/>
                <a:gd name="T53" fmla="*/ 175 h 214"/>
                <a:gd name="T54" fmla="*/ 112 w 486"/>
                <a:gd name="T55" fmla="*/ 159 h 214"/>
                <a:gd name="T56" fmla="*/ 107 w 486"/>
                <a:gd name="T57" fmla="*/ 146 h 214"/>
                <a:gd name="T58" fmla="*/ 57 w 486"/>
                <a:gd name="T59" fmla="*/ 108 h 214"/>
                <a:gd name="T60" fmla="*/ 9 w 486"/>
                <a:gd name="T61" fmla="*/ 74 h 214"/>
                <a:gd name="T62" fmla="*/ 462 w 486"/>
                <a:gd name="T63" fmla="*/ 0 h 214"/>
                <a:gd name="T64" fmla="*/ 462 w 486"/>
                <a:gd name="T65" fmla="*/ 1 h 214"/>
                <a:gd name="T66" fmla="*/ 452 w 486"/>
                <a:gd name="T67" fmla="*/ 23 h 214"/>
                <a:gd name="T68" fmla="*/ 442 w 486"/>
                <a:gd name="T69" fmla="*/ 66 h 214"/>
                <a:gd name="T70" fmla="*/ 432 w 486"/>
                <a:gd name="T71" fmla="*/ 93 h 214"/>
                <a:gd name="T72" fmla="*/ 417 w 486"/>
                <a:gd name="T73" fmla="*/ 119 h 214"/>
                <a:gd name="T74" fmla="*/ 389 w 486"/>
                <a:gd name="T75" fmla="*/ 161 h 214"/>
                <a:gd name="T76" fmla="*/ 379 w 486"/>
                <a:gd name="T77" fmla="*/ 173 h 214"/>
                <a:gd name="T78" fmla="*/ 432 w 486"/>
                <a:gd name="T79" fmla="*/ 190 h 214"/>
                <a:gd name="T80" fmla="*/ 429 w 486"/>
                <a:gd name="T81" fmla="*/ 143 h 214"/>
                <a:gd name="T82" fmla="*/ 456 w 486"/>
                <a:gd name="T83" fmla="*/ 200 h 214"/>
                <a:gd name="T84" fmla="*/ 486 w 486"/>
                <a:gd name="T85" fmla="*/ 214 h 214"/>
                <a:gd name="T86" fmla="*/ 470 w 486"/>
                <a:gd name="T87" fmla="*/ 176 h 214"/>
                <a:gd name="T88" fmla="*/ 460 w 486"/>
                <a:gd name="T89" fmla="*/ 111 h 214"/>
                <a:gd name="T90" fmla="*/ 463 w 486"/>
                <a:gd name="T91" fmla="*/ 6 h 214"/>
                <a:gd name="T92" fmla="*/ 463 w 486"/>
                <a:gd name="T93" fmla="*/ 0 h 214"/>
                <a:gd name="T94" fmla="*/ 462 w 486"/>
                <a:gd name="T95"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214">
                  <a:moveTo>
                    <a:pt x="8" y="132"/>
                  </a:moveTo>
                  <a:cubicBezTo>
                    <a:pt x="8" y="133"/>
                    <a:pt x="8" y="134"/>
                    <a:pt x="8" y="134"/>
                  </a:cubicBezTo>
                  <a:cubicBezTo>
                    <a:pt x="8" y="134"/>
                    <a:pt x="8" y="134"/>
                    <a:pt x="8" y="134"/>
                  </a:cubicBezTo>
                  <a:cubicBezTo>
                    <a:pt x="8" y="132"/>
                    <a:pt x="8" y="132"/>
                    <a:pt x="8" y="132"/>
                  </a:cubicBezTo>
                  <a:moveTo>
                    <a:pt x="322" y="97"/>
                  </a:moveTo>
                  <a:cubicBezTo>
                    <a:pt x="320" y="100"/>
                    <a:pt x="310" y="110"/>
                    <a:pt x="310" y="110"/>
                  </a:cubicBezTo>
                  <a:cubicBezTo>
                    <a:pt x="310" y="110"/>
                    <a:pt x="282" y="129"/>
                    <a:pt x="263" y="138"/>
                  </a:cubicBezTo>
                  <a:cubicBezTo>
                    <a:pt x="251" y="145"/>
                    <a:pt x="224" y="154"/>
                    <a:pt x="209" y="159"/>
                  </a:cubicBezTo>
                  <a:cubicBezTo>
                    <a:pt x="223" y="158"/>
                    <a:pt x="237" y="157"/>
                    <a:pt x="251" y="157"/>
                  </a:cubicBezTo>
                  <a:cubicBezTo>
                    <a:pt x="265" y="157"/>
                    <a:pt x="279" y="158"/>
                    <a:pt x="293" y="159"/>
                  </a:cubicBezTo>
                  <a:cubicBezTo>
                    <a:pt x="299" y="150"/>
                    <a:pt x="304" y="142"/>
                    <a:pt x="305" y="140"/>
                  </a:cubicBezTo>
                  <a:cubicBezTo>
                    <a:pt x="306" y="137"/>
                    <a:pt x="305" y="133"/>
                    <a:pt x="310" y="130"/>
                  </a:cubicBezTo>
                  <a:cubicBezTo>
                    <a:pt x="315" y="128"/>
                    <a:pt x="310" y="126"/>
                    <a:pt x="310" y="120"/>
                  </a:cubicBezTo>
                  <a:cubicBezTo>
                    <a:pt x="310" y="114"/>
                    <a:pt x="321" y="104"/>
                    <a:pt x="321" y="104"/>
                  </a:cubicBezTo>
                  <a:cubicBezTo>
                    <a:pt x="325" y="101"/>
                    <a:pt x="322" y="97"/>
                    <a:pt x="322" y="97"/>
                  </a:cubicBezTo>
                  <a:moveTo>
                    <a:pt x="9" y="74"/>
                  </a:moveTo>
                  <a:cubicBezTo>
                    <a:pt x="9" y="74"/>
                    <a:pt x="7" y="79"/>
                    <a:pt x="6" y="83"/>
                  </a:cubicBezTo>
                  <a:cubicBezTo>
                    <a:pt x="5" y="87"/>
                    <a:pt x="0" y="99"/>
                    <a:pt x="5" y="105"/>
                  </a:cubicBezTo>
                  <a:cubicBezTo>
                    <a:pt x="8" y="108"/>
                    <a:pt x="8" y="116"/>
                    <a:pt x="8" y="123"/>
                  </a:cubicBezTo>
                  <a:cubicBezTo>
                    <a:pt x="9" y="96"/>
                    <a:pt x="9" y="96"/>
                    <a:pt x="9" y="96"/>
                  </a:cubicBezTo>
                  <a:cubicBezTo>
                    <a:pt x="18" y="99"/>
                    <a:pt x="14" y="129"/>
                    <a:pt x="13" y="137"/>
                  </a:cubicBezTo>
                  <a:cubicBezTo>
                    <a:pt x="18" y="143"/>
                    <a:pt x="15" y="152"/>
                    <a:pt x="15" y="152"/>
                  </a:cubicBezTo>
                  <a:cubicBezTo>
                    <a:pt x="42" y="200"/>
                    <a:pt x="42" y="200"/>
                    <a:pt x="42" y="200"/>
                  </a:cubicBezTo>
                  <a:cubicBezTo>
                    <a:pt x="41" y="200"/>
                    <a:pt x="41" y="200"/>
                    <a:pt x="41" y="200"/>
                  </a:cubicBezTo>
                  <a:cubicBezTo>
                    <a:pt x="41" y="200"/>
                    <a:pt x="41" y="200"/>
                    <a:pt x="41" y="200"/>
                  </a:cubicBezTo>
                  <a:cubicBezTo>
                    <a:pt x="49" y="198"/>
                    <a:pt x="49" y="198"/>
                    <a:pt x="49" y="198"/>
                  </a:cubicBezTo>
                  <a:cubicBezTo>
                    <a:pt x="71" y="189"/>
                    <a:pt x="93" y="181"/>
                    <a:pt x="116" y="175"/>
                  </a:cubicBezTo>
                  <a:cubicBezTo>
                    <a:pt x="115" y="170"/>
                    <a:pt x="117" y="167"/>
                    <a:pt x="112" y="159"/>
                  </a:cubicBezTo>
                  <a:cubicBezTo>
                    <a:pt x="110" y="155"/>
                    <a:pt x="108" y="151"/>
                    <a:pt x="107" y="146"/>
                  </a:cubicBezTo>
                  <a:cubicBezTo>
                    <a:pt x="99" y="141"/>
                    <a:pt x="66" y="122"/>
                    <a:pt x="57" y="108"/>
                  </a:cubicBezTo>
                  <a:cubicBezTo>
                    <a:pt x="48" y="93"/>
                    <a:pt x="9" y="74"/>
                    <a:pt x="9" y="74"/>
                  </a:cubicBezTo>
                  <a:moveTo>
                    <a:pt x="462" y="0"/>
                  </a:moveTo>
                  <a:cubicBezTo>
                    <a:pt x="462" y="0"/>
                    <a:pt x="462" y="1"/>
                    <a:pt x="462" y="1"/>
                  </a:cubicBezTo>
                  <a:cubicBezTo>
                    <a:pt x="461" y="12"/>
                    <a:pt x="453" y="16"/>
                    <a:pt x="452" y="23"/>
                  </a:cubicBezTo>
                  <a:cubicBezTo>
                    <a:pt x="451" y="29"/>
                    <a:pt x="450" y="58"/>
                    <a:pt x="442" y="66"/>
                  </a:cubicBezTo>
                  <a:cubicBezTo>
                    <a:pt x="434" y="75"/>
                    <a:pt x="435" y="79"/>
                    <a:pt x="432" y="93"/>
                  </a:cubicBezTo>
                  <a:cubicBezTo>
                    <a:pt x="430" y="107"/>
                    <a:pt x="426" y="114"/>
                    <a:pt x="417" y="119"/>
                  </a:cubicBezTo>
                  <a:cubicBezTo>
                    <a:pt x="409" y="123"/>
                    <a:pt x="399" y="147"/>
                    <a:pt x="389" y="161"/>
                  </a:cubicBezTo>
                  <a:cubicBezTo>
                    <a:pt x="386" y="167"/>
                    <a:pt x="382" y="170"/>
                    <a:pt x="379" y="173"/>
                  </a:cubicBezTo>
                  <a:cubicBezTo>
                    <a:pt x="397" y="178"/>
                    <a:pt x="414" y="183"/>
                    <a:pt x="432" y="190"/>
                  </a:cubicBezTo>
                  <a:cubicBezTo>
                    <a:pt x="430" y="178"/>
                    <a:pt x="429" y="143"/>
                    <a:pt x="429" y="143"/>
                  </a:cubicBezTo>
                  <a:cubicBezTo>
                    <a:pt x="431" y="155"/>
                    <a:pt x="451" y="191"/>
                    <a:pt x="456" y="200"/>
                  </a:cubicBezTo>
                  <a:cubicBezTo>
                    <a:pt x="466" y="204"/>
                    <a:pt x="476" y="209"/>
                    <a:pt x="486" y="214"/>
                  </a:cubicBezTo>
                  <a:cubicBezTo>
                    <a:pt x="470" y="176"/>
                    <a:pt x="470" y="176"/>
                    <a:pt x="470" y="176"/>
                  </a:cubicBezTo>
                  <a:cubicBezTo>
                    <a:pt x="457" y="142"/>
                    <a:pt x="460" y="111"/>
                    <a:pt x="460" y="111"/>
                  </a:cubicBezTo>
                  <a:cubicBezTo>
                    <a:pt x="463" y="6"/>
                    <a:pt x="463" y="6"/>
                    <a:pt x="463" y="6"/>
                  </a:cubicBezTo>
                  <a:cubicBezTo>
                    <a:pt x="463" y="4"/>
                    <a:pt x="463" y="2"/>
                    <a:pt x="463" y="0"/>
                  </a:cubicBezTo>
                  <a:cubicBezTo>
                    <a:pt x="463" y="0"/>
                    <a:pt x="462" y="0"/>
                    <a:pt x="462"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42" name="Freeform 929"/>
            <p:cNvSpPr>
              <a:spLocks noEditPoints="1"/>
            </p:cNvSpPr>
            <p:nvPr/>
          </p:nvSpPr>
          <p:spPr bwMode="auto">
            <a:xfrm>
              <a:off x="4267200" y="1739901"/>
              <a:ext cx="693738" cy="93663"/>
            </a:xfrm>
            <a:custGeom>
              <a:avLst/>
              <a:gdLst>
                <a:gd name="T0" fmla="*/ 407 w 438"/>
                <a:gd name="T1" fmla="*/ 43 h 59"/>
                <a:gd name="T2" fmla="*/ 408 w 438"/>
                <a:gd name="T3" fmla="*/ 45 h 59"/>
                <a:gd name="T4" fmla="*/ 438 w 438"/>
                <a:gd name="T5" fmla="*/ 59 h 59"/>
                <a:gd name="T6" fmla="*/ 437 w 438"/>
                <a:gd name="T7" fmla="*/ 57 h 59"/>
                <a:gd name="T8" fmla="*/ 407 w 438"/>
                <a:gd name="T9" fmla="*/ 43 h 59"/>
                <a:gd name="T10" fmla="*/ 67 w 438"/>
                <a:gd name="T11" fmla="*/ 18 h 59"/>
                <a:gd name="T12" fmla="*/ 0 w 438"/>
                <a:gd name="T13" fmla="*/ 41 h 59"/>
                <a:gd name="T14" fmla="*/ 70 w 438"/>
                <a:gd name="T15" fmla="*/ 25 h 59"/>
                <a:gd name="T16" fmla="*/ 68 w 438"/>
                <a:gd name="T17" fmla="*/ 21 h 59"/>
                <a:gd name="T18" fmla="*/ 67 w 438"/>
                <a:gd name="T19" fmla="*/ 18 h 59"/>
                <a:gd name="T20" fmla="*/ 330 w 438"/>
                <a:gd name="T21" fmla="*/ 16 h 59"/>
                <a:gd name="T22" fmla="*/ 319 w 438"/>
                <a:gd name="T23" fmla="*/ 22 h 59"/>
                <a:gd name="T24" fmla="*/ 318 w 438"/>
                <a:gd name="T25" fmla="*/ 23 h 59"/>
                <a:gd name="T26" fmla="*/ 383 w 438"/>
                <a:gd name="T27" fmla="*/ 36 h 59"/>
                <a:gd name="T28" fmla="*/ 383 w 438"/>
                <a:gd name="T29" fmla="*/ 33 h 59"/>
                <a:gd name="T30" fmla="*/ 330 w 438"/>
                <a:gd name="T31" fmla="*/ 16 h 59"/>
                <a:gd name="T32" fmla="*/ 202 w 438"/>
                <a:gd name="T33" fmla="*/ 0 h 59"/>
                <a:gd name="T34" fmla="*/ 160 w 438"/>
                <a:gd name="T35" fmla="*/ 2 h 59"/>
                <a:gd name="T36" fmla="*/ 149 w 438"/>
                <a:gd name="T37" fmla="*/ 5 h 59"/>
                <a:gd name="T38" fmla="*/ 148 w 438"/>
                <a:gd name="T39" fmla="*/ 5 h 59"/>
                <a:gd name="T40" fmla="*/ 151 w 438"/>
                <a:gd name="T41" fmla="*/ 14 h 59"/>
                <a:gd name="T42" fmla="*/ 190 w 438"/>
                <a:gd name="T43" fmla="*/ 13 h 59"/>
                <a:gd name="T44" fmla="*/ 236 w 438"/>
                <a:gd name="T45" fmla="*/ 14 h 59"/>
                <a:gd name="T46" fmla="*/ 244 w 438"/>
                <a:gd name="T47" fmla="*/ 2 h 59"/>
                <a:gd name="T48" fmla="*/ 202 w 438"/>
                <a:gd name="T4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8" h="59">
                  <a:moveTo>
                    <a:pt x="407" y="43"/>
                  </a:moveTo>
                  <a:cubicBezTo>
                    <a:pt x="408" y="44"/>
                    <a:pt x="408" y="45"/>
                    <a:pt x="408" y="45"/>
                  </a:cubicBezTo>
                  <a:cubicBezTo>
                    <a:pt x="438" y="59"/>
                    <a:pt x="438" y="59"/>
                    <a:pt x="438" y="59"/>
                  </a:cubicBezTo>
                  <a:cubicBezTo>
                    <a:pt x="437" y="57"/>
                    <a:pt x="437" y="57"/>
                    <a:pt x="437" y="57"/>
                  </a:cubicBezTo>
                  <a:cubicBezTo>
                    <a:pt x="427" y="52"/>
                    <a:pt x="417" y="47"/>
                    <a:pt x="407" y="43"/>
                  </a:cubicBezTo>
                  <a:moveTo>
                    <a:pt x="67" y="18"/>
                  </a:moveTo>
                  <a:cubicBezTo>
                    <a:pt x="44" y="24"/>
                    <a:pt x="22" y="32"/>
                    <a:pt x="0" y="41"/>
                  </a:cubicBezTo>
                  <a:cubicBezTo>
                    <a:pt x="70" y="25"/>
                    <a:pt x="70" y="25"/>
                    <a:pt x="70" y="25"/>
                  </a:cubicBezTo>
                  <a:cubicBezTo>
                    <a:pt x="70" y="24"/>
                    <a:pt x="69" y="22"/>
                    <a:pt x="68" y="21"/>
                  </a:cubicBezTo>
                  <a:cubicBezTo>
                    <a:pt x="68" y="20"/>
                    <a:pt x="67" y="19"/>
                    <a:pt x="67" y="18"/>
                  </a:cubicBezTo>
                  <a:moveTo>
                    <a:pt x="330" y="16"/>
                  </a:moveTo>
                  <a:cubicBezTo>
                    <a:pt x="324" y="21"/>
                    <a:pt x="319" y="22"/>
                    <a:pt x="319" y="22"/>
                  </a:cubicBezTo>
                  <a:cubicBezTo>
                    <a:pt x="318" y="23"/>
                    <a:pt x="318" y="23"/>
                    <a:pt x="318" y="23"/>
                  </a:cubicBezTo>
                  <a:cubicBezTo>
                    <a:pt x="358" y="30"/>
                    <a:pt x="383" y="36"/>
                    <a:pt x="383" y="36"/>
                  </a:cubicBezTo>
                  <a:cubicBezTo>
                    <a:pt x="383" y="36"/>
                    <a:pt x="383" y="35"/>
                    <a:pt x="383" y="33"/>
                  </a:cubicBezTo>
                  <a:cubicBezTo>
                    <a:pt x="365" y="26"/>
                    <a:pt x="348" y="21"/>
                    <a:pt x="330" y="16"/>
                  </a:cubicBezTo>
                  <a:moveTo>
                    <a:pt x="202" y="0"/>
                  </a:moveTo>
                  <a:cubicBezTo>
                    <a:pt x="188" y="0"/>
                    <a:pt x="174" y="1"/>
                    <a:pt x="160" y="2"/>
                  </a:cubicBezTo>
                  <a:cubicBezTo>
                    <a:pt x="154" y="4"/>
                    <a:pt x="149" y="5"/>
                    <a:pt x="149" y="5"/>
                  </a:cubicBezTo>
                  <a:cubicBezTo>
                    <a:pt x="148" y="5"/>
                    <a:pt x="148" y="5"/>
                    <a:pt x="148" y="5"/>
                  </a:cubicBezTo>
                  <a:cubicBezTo>
                    <a:pt x="149" y="9"/>
                    <a:pt x="151" y="12"/>
                    <a:pt x="151" y="14"/>
                  </a:cubicBezTo>
                  <a:cubicBezTo>
                    <a:pt x="164" y="13"/>
                    <a:pt x="177" y="13"/>
                    <a:pt x="190" y="13"/>
                  </a:cubicBezTo>
                  <a:cubicBezTo>
                    <a:pt x="206" y="13"/>
                    <a:pt x="221" y="13"/>
                    <a:pt x="236" y="14"/>
                  </a:cubicBezTo>
                  <a:cubicBezTo>
                    <a:pt x="239" y="10"/>
                    <a:pt x="242" y="6"/>
                    <a:pt x="244" y="2"/>
                  </a:cubicBezTo>
                  <a:cubicBezTo>
                    <a:pt x="230" y="1"/>
                    <a:pt x="216" y="0"/>
                    <a:pt x="202" y="0"/>
                  </a:cubicBezTo>
                </a:path>
              </a:pathLst>
            </a:custGeom>
            <a:solidFill>
              <a:srgbClr val="CADB2A"/>
            </a:solidFill>
            <a:ln>
              <a:noFill/>
            </a:ln>
          </p:spPr>
          <p:txBody>
            <a:bodyPr vert="horz" wrap="square" lIns="91440" tIns="45720" rIns="91440" bIns="45720" numCol="1" anchor="t" anchorCtr="0" compatLnSpc="1">
              <a:prstTxWarp prst="textNoShape">
                <a:avLst/>
              </a:prstTxWarp>
            </a:bodyPr>
            <a:lstStyle/>
            <a:p>
              <a:endParaRPr lang="en-US"/>
            </a:p>
          </p:txBody>
        </p:sp>
        <p:sp>
          <p:nvSpPr>
            <p:cNvPr id="31443" name="Freeform 930"/>
            <p:cNvSpPr>
              <a:spLocks/>
            </p:cNvSpPr>
            <p:nvPr/>
          </p:nvSpPr>
          <p:spPr bwMode="auto">
            <a:xfrm>
              <a:off x="4235450" y="1787526"/>
              <a:ext cx="450850" cy="523875"/>
            </a:xfrm>
            <a:custGeom>
              <a:avLst/>
              <a:gdLst>
                <a:gd name="T0" fmla="*/ 284 w 284"/>
                <a:gd name="T1" fmla="*/ 46 h 330"/>
                <a:gd name="T2" fmla="*/ 72 w 284"/>
                <a:gd name="T3" fmla="*/ 0 h 330"/>
                <a:gd name="T4" fmla="*/ 0 w 284"/>
                <a:gd name="T5" fmla="*/ 288 h 330"/>
                <a:gd name="T6" fmla="*/ 214 w 284"/>
                <a:gd name="T7" fmla="*/ 330 h 330"/>
                <a:gd name="T8" fmla="*/ 284 w 284"/>
                <a:gd name="T9" fmla="*/ 46 h 330"/>
              </a:gdLst>
              <a:ahLst/>
              <a:cxnLst>
                <a:cxn ang="0">
                  <a:pos x="T0" y="T1"/>
                </a:cxn>
                <a:cxn ang="0">
                  <a:pos x="T2" y="T3"/>
                </a:cxn>
                <a:cxn ang="0">
                  <a:pos x="T4" y="T5"/>
                </a:cxn>
                <a:cxn ang="0">
                  <a:pos x="T6" y="T7"/>
                </a:cxn>
                <a:cxn ang="0">
                  <a:pos x="T8" y="T9"/>
                </a:cxn>
              </a:cxnLst>
              <a:rect l="0" t="0" r="r" b="b"/>
              <a:pathLst>
                <a:path w="284" h="330">
                  <a:moveTo>
                    <a:pt x="284" y="46"/>
                  </a:moveTo>
                  <a:lnTo>
                    <a:pt x="72" y="0"/>
                  </a:lnTo>
                  <a:lnTo>
                    <a:pt x="0" y="288"/>
                  </a:lnTo>
                  <a:lnTo>
                    <a:pt x="214" y="330"/>
                  </a:lnTo>
                  <a:lnTo>
                    <a:pt x="284"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4" name="Freeform 931"/>
            <p:cNvSpPr>
              <a:spLocks/>
            </p:cNvSpPr>
            <p:nvPr/>
          </p:nvSpPr>
          <p:spPr bwMode="auto">
            <a:xfrm>
              <a:off x="4235450" y="1787526"/>
              <a:ext cx="450850" cy="523875"/>
            </a:xfrm>
            <a:custGeom>
              <a:avLst/>
              <a:gdLst>
                <a:gd name="T0" fmla="*/ 284 w 284"/>
                <a:gd name="T1" fmla="*/ 46 h 330"/>
                <a:gd name="T2" fmla="*/ 72 w 284"/>
                <a:gd name="T3" fmla="*/ 0 h 330"/>
                <a:gd name="T4" fmla="*/ 0 w 284"/>
                <a:gd name="T5" fmla="*/ 288 h 330"/>
                <a:gd name="T6" fmla="*/ 214 w 284"/>
                <a:gd name="T7" fmla="*/ 330 h 330"/>
                <a:gd name="T8" fmla="*/ 284 w 284"/>
                <a:gd name="T9" fmla="*/ 46 h 330"/>
              </a:gdLst>
              <a:ahLst/>
              <a:cxnLst>
                <a:cxn ang="0">
                  <a:pos x="T0" y="T1"/>
                </a:cxn>
                <a:cxn ang="0">
                  <a:pos x="T2" y="T3"/>
                </a:cxn>
                <a:cxn ang="0">
                  <a:pos x="T4" y="T5"/>
                </a:cxn>
                <a:cxn ang="0">
                  <a:pos x="T6" y="T7"/>
                </a:cxn>
                <a:cxn ang="0">
                  <a:pos x="T8" y="T9"/>
                </a:cxn>
              </a:cxnLst>
              <a:rect l="0" t="0" r="r" b="b"/>
              <a:pathLst>
                <a:path w="284" h="330">
                  <a:moveTo>
                    <a:pt x="284" y="46"/>
                  </a:moveTo>
                  <a:lnTo>
                    <a:pt x="72" y="0"/>
                  </a:lnTo>
                  <a:lnTo>
                    <a:pt x="0" y="288"/>
                  </a:lnTo>
                  <a:lnTo>
                    <a:pt x="214" y="330"/>
                  </a:lnTo>
                  <a:lnTo>
                    <a:pt x="284"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5" name="Freeform 932"/>
            <p:cNvSpPr>
              <a:spLocks/>
            </p:cNvSpPr>
            <p:nvPr/>
          </p:nvSpPr>
          <p:spPr bwMode="auto">
            <a:xfrm>
              <a:off x="4573588" y="1797051"/>
              <a:ext cx="163513" cy="276225"/>
            </a:xfrm>
            <a:custGeom>
              <a:avLst/>
              <a:gdLst>
                <a:gd name="T0" fmla="*/ 28 w 103"/>
                <a:gd name="T1" fmla="*/ 0 h 174"/>
                <a:gd name="T2" fmla="*/ 14 w 103"/>
                <a:gd name="T3" fmla="*/ 12 h 174"/>
                <a:gd name="T4" fmla="*/ 0 w 103"/>
                <a:gd name="T5" fmla="*/ 25 h 174"/>
                <a:gd name="T6" fmla="*/ 71 w 103"/>
                <a:gd name="T7" fmla="*/ 40 h 174"/>
                <a:gd name="T8" fmla="*/ 38 w 103"/>
                <a:gd name="T9" fmla="*/ 174 h 174"/>
                <a:gd name="T10" fmla="*/ 44 w 103"/>
                <a:gd name="T11" fmla="*/ 174 h 174"/>
                <a:gd name="T12" fmla="*/ 58 w 103"/>
                <a:gd name="T13" fmla="*/ 162 h 174"/>
                <a:gd name="T14" fmla="*/ 66 w 103"/>
                <a:gd name="T15" fmla="*/ 137 h 174"/>
                <a:gd name="T16" fmla="*/ 73 w 103"/>
                <a:gd name="T17" fmla="*/ 155 h 174"/>
                <a:gd name="T18" fmla="*/ 74 w 103"/>
                <a:gd name="T19" fmla="*/ 155 h 174"/>
                <a:gd name="T20" fmla="*/ 89 w 103"/>
                <a:gd name="T21" fmla="*/ 130 h 174"/>
                <a:gd name="T22" fmla="*/ 94 w 103"/>
                <a:gd name="T23" fmla="*/ 93 h 174"/>
                <a:gd name="T24" fmla="*/ 103 w 103"/>
                <a:gd name="T25" fmla="*/ 41 h 174"/>
                <a:gd name="T26" fmla="*/ 28 w 103"/>
                <a:gd name="T27"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74">
                  <a:moveTo>
                    <a:pt x="28" y="0"/>
                  </a:moveTo>
                  <a:cubicBezTo>
                    <a:pt x="24" y="3"/>
                    <a:pt x="18" y="8"/>
                    <a:pt x="14" y="12"/>
                  </a:cubicBezTo>
                  <a:cubicBezTo>
                    <a:pt x="10" y="16"/>
                    <a:pt x="4" y="20"/>
                    <a:pt x="0" y="25"/>
                  </a:cubicBezTo>
                  <a:cubicBezTo>
                    <a:pt x="71" y="40"/>
                    <a:pt x="71" y="40"/>
                    <a:pt x="71" y="40"/>
                  </a:cubicBezTo>
                  <a:cubicBezTo>
                    <a:pt x="38" y="174"/>
                    <a:pt x="38" y="174"/>
                    <a:pt x="38" y="174"/>
                  </a:cubicBezTo>
                  <a:cubicBezTo>
                    <a:pt x="40" y="174"/>
                    <a:pt x="42" y="174"/>
                    <a:pt x="44" y="174"/>
                  </a:cubicBezTo>
                  <a:cubicBezTo>
                    <a:pt x="49" y="174"/>
                    <a:pt x="56" y="172"/>
                    <a:pt x="58" y="162"/>
                  </a:cubicBezTo>
                  <a:cubicBezTo>
                    <a:pt x="58" y="162"/>
                    <a:pt x="64" y="141"/>
                    <a:pt x="66" y="137"/>
                  </a:cubicBezTo>
                  <a:cubicBezTo>
                    <a:pt x="66" y="137"/>
                    <a:pt x="64" y="153"/>
                    <a:pt x="73" y="155"/>
                  </a:cubicBezTo>
                  <a:cubicBezTo>
                    <a:pt x="73" y="155"/>
                    <a:pt x="73" y="155"/>
                    <a:pt x="74" y="155"/>
                  </a:cubicBezTo>
                  <a:cubicBezTo>
                    <a:pt x="78" y="155"/>
                    <a:pt x="87" y="153"/>
                    <a:pt x="89" y="130"/>
                  </a:cubicBezTo>
                  <a:cubicBezTo>
                    <a:pt x="89" y="130"/>
                    <a:pt x="92" y="97"/>
                    <a:pt x="94" y="93"/>
                  </a:cubicBezTo>
                  <a:cubicBezTo>
                    <a:pt x="96" y="91"/>
                    <a:pt x="102" y="58"/>
                    <a:pt x="103" y="41"/>
                  </a:cubicBezTo>
                  <a:cubicBezTo>
                    <a:pt x="86" y="11"/>
                    <a:pt x="30" y="0"/>
                    <a:pt x="28"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46" name="Freeform 933"/>
            <p:cNvSpPr>
              <a:spLocks/>
            </p:cNvSpPr>
            <p:nvPr/>
          </p:nvSpPr>
          <p:spPr bwMode="auto">
            <a:xfrm>
              <a:off x="4491038" y="1836738"/>
              <a:ext cx="195263" cy="246063"/>
            </a:xfrm>
            <a:custGeom>
              <a:avLst/>
              <a:gdLst>
                <a:gd name="T0" fmla="*/ 52 w 123"/>
                <a:gd name="T1" fmla="*/ 0 h 155"/>
                <a:gd name="T2" fmla="*/ 45 w 123"/>
                <a:gd name="T3" fmla="*/ 7 h 155"/>
                <a:gd name="T4" fmla="*/ 30 w 123"/>
                <a:gd name="T5" fmla="*/ 22 h 155"/>
                <a:gd name="T6" fmla="*/ 16 w 123"/>
                <a:gd name="T7" fmla="*/ 32 h 155"/>
                <a:gd name="T8" fmla="*/ 2 w 123"/>
                <a:gd name="T9" fmla="*/ 45 h 155"/>
                <a:gd name="T10" fmla="*/ 17 w 123"/>
                <a:gd name="T11" fmla="*/ 51 h 155"/>
                <a:gd name="T12" fmla="*/ 33 w 123"/>
                <a:gd name="T13" fmla="*/ 49 h 155"/>
                <a:gd name="T14" fmla="*/ 55 w 123"/>
                <a:gd name="T15" fmla="*/ 32 h 155"/>
                <a:gd name="T16" fmla="*/ 57 w 123"/>
                <a:gd name="T17" fmla="*/ 32 h 155"/>
                <a:gd name="T18" fmla="*/ 62 w 123"/>
                <a:gd name="T19" fmla="*/ 39 h 155"/>
                <a:gd name="T20" fmla="*/ 61 w 123"/>
                <a:gd name="T21" fmla="*/ 62 h 155"/>
                <a:gd name="T22" fmla="*/ 57 w 123"/>
                <a:gd name="T23" fmla="*/ 81 h 155"/>
                <a:gd name="T24" fmla="*/ 46 w 123"/>
                <a:gd name="T25" fmla="*/ 106 h 155"/>
                <a:gd name="T26" fmla="*/ 51 w 123"/>
                <a:gd name="T27" fmla="*/ 116 h 155"/>
                <a:gd name="T28" fmla="*/ 54 w 123"/>
                <a:gd name="T29" fmla="*/ 117 h 155"/>
                <a:gd name="T30" fmla="*/ 69 w 123"/>
                <a:gd name="T31" fmla="*/ 106 h 155"/>
                <a:gd name="T32" fmla="*/ 69 w 123"/>
                <a:gd name="T33" fmla="*/ 116 h 155"/>
                <a:gd name="T34" fmla="*/ 67 w 123"/>
                <a:gd name="T35" fmla="*/ 150 h 155"/>
                <a:gd name="T36" fmla="*/ 78 w 123"/>
                <a:gd name="T37" fmla="*/ 155 h 155"/>
                <a:gd name="T38" fmla="*/ 86 w 123"/>
                <a:gd name="T39" fmla="*/ 147 h 155"/>
                <a:gd name="T40" fmla="*/ 90 w 123"/>
                <a:gd name="T41" fmla="*/ 149 h 155"/>
                <a:gd name="T42" fmla="*/ 123 w 123"/>
                <a:gd name="T43" fmla="*/ 15 h 155"/>
                <a:gd name="T44" fmla="*/ 52 w 123"/>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3" h="155">
                  <a:moveTo>
                    <a:pt x="52" y="0"/>
                  </a:moveTo>
                  <a:cubicBezTo>
                    <a:pt x="49" y="2"/>
                    <a:pt x="46" y="5"/>
                    <a:pt x="45" y="7"/>
                  </a:cubicBezTo>
                  <a:cubicBezTo>
                    <a:pt x="43" y="13"/>
                    <a:pt x="35" y="19"/>
                    <a:pt x="30" y="22"/>
                  </a:cubicBezTo>
                  <a:cubicBezTo>
                    <a:pt x="24" y="26"/>
                    <a:pt x="20" y="30"/>
                    <a:pt x="16" y="32"/>
                  </a:cubicBezTo>
                  <a:cubicBezTo>
                    <a:pt x="12" y="33"/>
                    <a:pt x="0" y="36"/>
                    <a:pt x="2" y="45"/>
                  </a:cubicBezTo>
                  <a:cubicBezTo>
                    <a:pt x="2" y="45"/>
                    <a:pt x="4" y="51"/>
                    <a:pt x="17" y="51"/>
                  </a:cubicBezTo>
                  <a:cubicBezTo>
                    <a:pt x="21" y="51"/>
                    <a:pt x="26" y="51"/>
                    <a:pt x="33" y="49"/>
                  </a:cubicBezTo>
                  <a:cubicBezTo>
                    <a:pt x="33" y="49"/>
                    <a:pt x="50" y="39"/>
                    <a:pt x="55" y="32"/>
                  </a:cubicBezTo>
                  <a:cubicBezTo>
                    <a:pt x="55" y="32"/>
                    <a:pt x="56" y="32"/>
                    <a:pt x="57" y="32"/>
                  </a:cubicBezTo>
                  <a:cubicBezTo>
                    <a:pt x="58" y="32"/>
                    <a:pt x="61" y="33"/>
                    <a:pt x="62" y="39"/>
                  </a:cubicBezTo>
                  <a:cubicBezTo>
                    <a:pt x="62" y="39"/>
                    <a:pt x="65" y="55"/>
                    <a:pt x="61" y="62"/>
                  </a:cubicBezTo>
                  <a:cubicBezTo>
                    <a:pt x="57" y="69"/>
                    <a:pt x="58" y="75"/>
                    <a:pt x="57" y="81"/>
                  </a:cubicBezTo>
                  <a:cubicBezTo>
                    <a:pt x="56" y="86"/>
                    <a:pt x="48" y="102"/>
                    <a:pt x="46" y="106"/>
                  </a:cubicBezTo>
                  <a:cubicBezTo>
                    <a:pt x="43" y="110"/>
                    <a:pt x="43" y="114"/>
                    <a:pt x="51" y="116"/>
                  </a:cubicBezTo>
                  <a:cubicBezTo>
                    <a:pt x="51" y="116"/>
                    <a:pt x="52" y="117"/>
                    <a:pt x="54" y="117"/>
                  </a:cubicBezTo>
                  <a:cubicBezTo>
                    <a:pt x="57" y="117"/>
                    <a:pt x="64" y="115"/>
                    <a:pt x="69" y="106"/>
                  </a:cubicBezTo>
                  <a:cubicBezTo>
                    <a:pt x="69" y="106"/>
                    <a:pt x="71" y="110"/>
                    <a:pt x="69" y="116"/>
                  </a:cubicBezTo>
                  <a:cubicBezTo>
                    <a:pt x="66" y="122"/>
                    <a:pt x="60" y="142"/>
                    <a:pt x="67" y="150"/>
                  </a:cubicBezTo>
                  <a:cubicBezTo>
                    <a:pt x="70" y="153"/>
                    <a:pt x="74" y="155"/>
                    <a:pt x="78" y="155"/>
                  </a:cubicBezTo>
                  <a:cubicBezTo>
                    <a:pt x="82" y="155"/>
                    <a:pt x="85" y="152"/>
                    <a:pt x="86" y="147"/>
                  </a:cubicBezTo>
                  <a:cubicBezTo>
                    <a:pt x="86" y="147"/>
                    <a:pt x="88" y="148"/>
                    <a:pt x="90" y="149"/>
                  </a:cubicBezTo>
                  <a:cubicBezTo>
                    <a:pt x="123" y="15"/>
                    <a:pt x="123" y="15"/>
                    <a:pt x="123" y="15"/>
                  </a:cubicBezTo>
                  <a:cubicBezTo>
                    <a:pt x="52" y="0"/>
                    <a:pt x="52" y="0"/>
                    <a:pt x="52"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47" name="Freeform 934"/>
            <p:cNvSpPr>
              <a:spLocks/>
            </p:cNvSpPr>
            <p:nvPr/>
          </p:nvSpPr>
          <p:spPr bwMode="auto">
            <a:xfrm>
              <a:off x="4135438" y="1808163"/>
              <a:ext cx="122238" cy="68263"/>
            </a:xfrm>
            <a:custGeom>
              <a:avLst/>
              <a:gdLst>
                <a:gd name="T0" fmla="*/ 75 w 77"/>
                <a:gd name="T1" fmla="*/ 0 h 43"/>
                <a:gd name="T2" fmla="*/ 58 w 77"/>
                <a:gd name="T3" fmla="*/ 4 h 43"/>
                <a:gd name="T4" fmla="*/ 58 w 77"/>
                <a:gd name="T5" fmla="*/ 4 h 43"/>
                <a:gd name="T6" fmla="*/ 0 w 77"/>
                <a:gd name="T7" fmla="*/ 43 h 43"/>
                <a:gd name="T8" fmla="*/ 0 w 77"/>
                <a:gd name="T9" fmla="*/ 43 h 43"/>
                <a:gd name="T10" fmla="*/ 77 w 77"/>
                <a:gd name="T11" fmla="*/ 1 h 43"/>
                <a:gd name="T12" fmla="*/ 75 w 77"/>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77" h="43">
                  <a:moveTo>
                    <a:pt x="75" y="0"/>
                  </a:moveTo>
                  <a:cubicBezTo>
                    <a:pt x="58" y="4"/>
                    <a:pt x="58" y="4"/>
                    <a:pt x="58" y="4"/>
                  </a:cubicBezTo>
                  <a:cubicBezTo>
                    <a:pt x="58" y="4"/>
                    <a:pt x="58" y="4"/>
                    <a:pt x="58" y="4"/>
                  </a:cubicBezTo>
                  <a:cubicBezTo>
                    <a:pt x="14" y="15"/>
                    <a:pt x="3" y="37"/>
                    <a:pt x="0" y="43"/>
                  </a:cubicBezTo>
                  <a:cubicBezTo>
                    <a:pt x="0" y="43"/>
                    <a:pt x="0" y="43"/>
                    <a:pt x="0" y="43"/>
                  </a:cubicBezTo>
                  <a:cubicBezTo>
                    <a:pt x="25" y="27"/>
                    <a:pt x="50" y="13"/>
                    <a:pt x="77" y="1"/>
                  </a:cubicBezTo>
                  <a:cubicBezTo>
                    <a:pt x="76" y="1"/>
                    <a:pt x="76" y="1"/>
                    <a:pt x="75"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48" name="Freeform 935"/>
            <p:cNvSpPr>
              <a:spLocks/>
            </p:cNvSpPr>
            <p:nvPr/>
          </p:nvSpPr>
          <p:spPr bwMode="auto">
            <a:xfrm>
              <a:off x="4135438" y="1809751"/>
              <a:ext cx="198438" cy="266700"/>
            </a:xfrm>
            <a:custGeom>
              <a:avLst/>
              <a:gdLst>
                <a:gd name="T0" fmla="*/ 77 w 125"/>
                <a:gd name="T1" fmla="*/ 0 h 168"/>
                <a:gd name="T2" fmla="*/ 0 w 125"/>
                <a:gd name="T3" fmla="*/ 42 h 168"/>
                <a:gd name="T4" fmla="*/ 1 w 125"/>
                <a:gd name="T5" fmla="*/ 52 h 168"/>
                <a:gd name="T6" fmla="*/ 4 w 125"/>
                <a:gd name="T7" fmla="*/ 86 h 168"/>
                <a:gd name="T8" fmla="*/ 9 w 125"/>
                <a:gd name="T9" fmla="*/ 114 h 168"/>
                <a:gd name="T10" fmla="*/ 20 w 125"/>
                <a:gd name="T11" fmla="*/ 148 h 168"/>
                <a:gd name="T12" fmla="*/ 23 w 125"/>
                <a:gd name="T13" fmla="*/ 149 h 168"/>
                <a:gd name="T14" fmla="*/ 32 w 125"/>
                <a:gd name="T15" fmla="*/ 143 h 168"/>
                <a:gd name="T16" fmla="*/ 31 w 125"/>
                <a:gd name="T17" fmla="*/ 126 h 168"/>
                <a:gd name="T18" fmla="*/ 35 w 125"/>
                <a:gd name="T19" fmla="*/ 136 h 168"/>
                <a:gd name="T20" fmla="*/ 40 w 125"/>
                <a:gd name="T21" fmla="*/ 157 h 168"/>
                <a:gd name="T22" fmla="*/ 49 w 125"/>
                <a:gd name="T23" fmla="*/ 166 h 168"/>
                <a:gd name="T24" fmla="*/ 52 w 125"/>
                <a:gd name="T25" fmla="*/ 166 h 168"/>
                <a:gd name="T26" fmla="*/ 61 w 125"/>
                <a:gd name="T27" fmla="*/ 154 h 168"/>
                <a:gd name="T28" fmla="*/ 64 w 125"/>
                <a:gd name="T29" fmla="*/ 154 h 168"/>
                <a:gd name="T30" fmla="*/ 65 w 125"/>
                <a:gd name="T31" fmla="*/ 154 h 168"/>
                <a:gd name="T32" fmla="*/ 67 w 125"/>
                <a:gd name="T33" fmla="*/ 164 h 168"/>
                <a:gd name="T34" fmla="*/ 74 w 125"/>
                <a:gd name="T35" fmla="*/ 168 h 168"/>
                <a:gd name="T36" fmla="*/ 82 w 125"/>
                <a:gd name="T37" fmla="*/ 164 h 168"/>
                <a:gd name="T38" fmla="*/ 81 w 125"/>
                <a:gd name="T39" fmla="*/ 139 h 168"/>
                <a:gd name="T40" fmla="*/ 76 w 125"/>
                <a:gd name="T41" fmla="*/ 125 h 168"/>
                <a:gd name="T42" fmla="*/ 73 w 125"/>
                <a:gd name="T43" fmla="*/ 104 h 168"/>
                <a:gd name="T44" fmla="*/ 75 w 125"/>
                <a:gd name="T45" fmla="*/ 74 h 168"/>
                <a:gd name="T46" fmla="*/ 81 w 125"/>
                <a:gd name="T47" fmla="*/ 50 h 168"/>
                <a:gd name="T48" fmla="*/ 97 w 125"/>
                <a:gd name="T49" fmla="*/ 43 h 168"/>
                <a:gd name="T50" fmla="*/ 98 w 125"/>
                <a:gd name="T51" fmla="*/ 43 h 168"/>
                <a:gd name="T52" fmla="*/ 119 w 125"/>
                <a:gd name="T53" fmla="*/ 49 h 168"/>
                <a:gd name="T54" fmla="*/ 125 w 125"/>
                <a:gd name="T55" fmla="*/ 28 h 168"/>
                <a:gd name="T56" fmla="*/ 91 w 125"/>
                <a:gd name="T57" fmla="*/ 11 h 168"/>
                <a:gd name="T58" fmla="*/ 77 w 125"/>
                <a:gd name="T5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5" h="168">
                  <a:moveTo>
                    <a:pt x="77" y="0"/>
                  </a:moveTo>
                  <a:cubicBezTo>
                    <a:pt x="50" y="12"/>
                    <a:pt x="25" y="26"/>
                    <a:pt x="0" y="42"/>
                  </a:cubicBezTo>
                  <a:cubicBezTo>
                    <a:pt x="1" y="46"/>
                    <a:pt x="1" y="49"/>
                    <a:pt x="1" y="52"/>
                  </a:cubicBezTo>
                  <a:cubicBezTo>
                    <a:pt x="1" y="60"/>
                    <a:pt x="2" y="79"/>
                    <a:pt x="4" y="86"/>
                  </a:cubicBezTo>
                  <a:cubicBezTo>
                    <a:pt x="5" y="93"/>
                    <a:pt x="8" y="98"/>
                    <a:pt x="9" y="114"/>
                  </a:cubicBezTo>
                  <a:cubicBezTo>
                    <a:pt x="11" y="129"/>
                    <a:pt x="18" y="145"/>
                    <a:pt x="20" y="148"/>
                  </a:cubicBezTo>
                  <a:cubicBezTo>
                    <a:pt x="21" y="149"/>
                    <a:pt x="22" y="149"/>
                    <a:pt x="23" y="149"/>
                  </a:cubicBezTo>
                  <a:cubicBezTo>
                    <a:pt x="27" y="149"/>
                    <a:pt x="31" y="147"/>
                    <a:pt x="32" y="143"/>
                  </a:cubicBezTo>
                  <a:cubicBezTo>
                    <a:pt x="34" y="138"/>
                    <a:pt x="31" y="128"/>
                    <a:pt x="31" y="126"/>
                  </a:cubicBezTo>
                  <a:cubicBezTo>
                    <a:pt x="31" y="127"/>
                    <a:pt x="33" y="133"/>
                    <a:pt x="35" y="136"/>
                  </a:cubicBezTo>
                  <a:cubicBezTo>
                    <a:pt x="38" y="140"/>
                    <a:pt x="40" y="157"/>
                    <a:pt x="40" y="157"/>
                  </a:cubicBezTo>
                  <a:cubicBezTo>
                    <a:pt x="41" y="165"/>
                    <a:pt x="46" y="166"/>
                    <a:pt x="49" y="166"/>
                  </a:cubicBezTo>
                  <a:cubicBezTo>
                    <a:pt x="51" y="166"/>
                    <a:pt x="52" y="166"/>
                    <a:pt x="52" y="166"/>
                  </a:cubicBezTo>
                  <a:cubicBezTo>
                    <a:pt x="64" y="163"/>
                    <a:pt x="61" y="154"/>
                    <a:pt x="61" y="154"/>
                  </a:cubicBezTo>
                  <a:cubicBezTo>
                    <a:pt x="62" y="154"/>
                    <a:pt x="63" y="154"/>
                    <a:pt x="64" y="154"/>
                  </a:cubicBezTo>
                  <a:cubicBezTo>
                    <a:pt x="65" y="154"/>
                    <a:pt x="65" y="154"/>
                    <a:pt x="65" y="154"/>
                  </a:cubicBezTo>
                  <a:cubicBezTo>
                    <a:pt x="67" y="164"/>
                    <a:pt x="67" y="164"/>
                    <a:pt x="67" y="164"/>
                  </a:cubicBezTo>
                  <a:cubicBezTo>
                    <a:pt x="70" y="167"/>
                    <a:pt x="72" y="168"/>
                    <a:pt x="74" y="168"/>
                  </a:cubicBezTo>
                  <a:cubicBezTo>
                    <a:pt x="78" y="168"/>
                    <a:pt x="82" y="164"/>
                    <a:pt x="82" y="164"/>
                  </a:cubicBezTo>
                  <a:cubicBezTo>
                    <a:pt x="88" y="156"/>
                    <a:pt x="81" y="139"/>
                    <a:pt x="81" y="139"/>
                  </a:cubicBezTo>
                  <a:cubicBezTo>
                    <a:pt x="82" y="135"/>
                    <a:pt x="78" y="130"/>
                    <a:pt x="76" y="125"/>
                  </a:cubicBezTo>
                  <a:cubicBezTo>
                    <a:pt x="75" y="120"/>
                    <a:pt x="73" y="110"/>
                    <a:pt x="73" y="104"/>
                  </a:cubicBezTo>
                  <a:cubicBezTo>
                    <a:pt x="73" y="98"/>
                    <a:pt x="75" y="74"/>
                    <a:pt x="75" y="74"/>
                  </a:cubicBezTo>
                  <a:cubicBezTo>
                    <a:pt x="75" y="74"/>
                    <a:pt x="77" y="56"/>
                    <a:pt x="81" y="50"/>
                  </a:cubicBezTo>
                  <a:cubicBezTo>
                    <a:pt x="85" y="44"/>
                    <a:pt x="91" y="44"/>
                    <a:pt x="97" y="43"/>
                  </a:cubicBezTo>
                  <a:cubicBezTo>
                    <a:pt x="97" y="43"/>
                    <a:pt x="98" y="43"/>
                    <a:pt x="98" y="43"/>
                  </a:cubicBezTo>
                  <a:cubicBezTo>
                    <a:pt x="104" y="43"/>
                    <a:pt x="117" y="48"/>
                    <a:pt x="119" y="49"/>
                  </a:cubicBezTo>
                  <a:cubicBezTo>
                    <a:pt x="125" y="28"/>
                    <a:pt x="125" y="28"/>
                    <a:pt x="125" y="28"/>
                  </a:cubicBezTo>
                  <a:cubicBezTo>
                    <a:pt x="112" y="23"/>
                    <a:pt x="96" y="15"/>
                    <a:pt x="91" y="11"/>
                  </a:cubicBezTo>
                  <a:cubicBezTo>
                    <a:pt x="88" y="8"/>
                    <a:pt x="82" y="3"/>
                    <a:pt x="77"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49" name="Freeform 936"/>
            <p:cNvSpPr>
              <a:spLocks/>
            </p:cNvSpPr>
            <p:nvPr/>
          </p:nvSpPr>
          <p:spPr bwMode="auto">
            <a:xfrm>
              <a:off x="4227513" y="1808163"/>
              <a:ext cx="26988" cy="6350"/>
            </a:xfrm>
            <a:custGeom>
              <a:avLst/>
              <a:gdLst>
                <a:gd name="T0" fmla="*/ 17 w 17"/>
                <a:gd name="T1" fmla="*/ 0 h 4"/>
                <a:gd name="T2" fmla="*/ 0 w 17"/>
                <a:gd name="T3" fmla="*/ 4 h 4"/>
                <a:gd name="T4" fmla="*/ 0 w 17"/>
                <a:gd name="T5" fmla="*/ 4 h 4"/>
                <a:gd name="T6" fmla="*/ 17 w 17"/>
                <a:gd name="T7" fmla="*/ 0 h 4"/>
                <a:gd name="T8" fmla="*/ 17 w 17"/>
                <a:gd name="T9" fmla="*/ 0 h 4"/>
              </a:gdLst>
              <a:ahLst/>
              <a:cxnLst>
                <a:cxn ang="0">
                  <a:pos x="T0" y="T1"/>
                </a:cxn>
                <a:cxn ang="0">
                  <a:pos x="T2" y="T3"/>
                </a:cxn>
                <a:cxn ang="0">
                  <a:pos x="T4" y="T5"/>
                </a:cxn>
                <a:cxn ang="0">
                  <a:pos x="T6" y="T7"/>
                </a:cxn>
                <a:cxn ang="0">
                  <a:pos x="T8" y="T9"/>
                </a:cxn>
              </a:cxnLst>
              <a:rect l="0" t="0" r="r" b="b"/>
              <a:pathLst>
                <a:path w="17" h="4">
                  <a:moveTo>
                    <a:pt x="17" y="0"/>
                  </a:moveTo>
                  <a:cubicBezTo>
                    <a:pt x="11" y="1"/>
                    <a:pt x="5" y="2"/>
                    <a:pt x="0" y="4"/>
                  </a:cubicBezTo>
                  <a:cubicBezTo>
                    <a:pt x="0" y="4"/>
                    <a:pt x="0" y="4"/>
                    <a:pt x="0" y="4"/>
                  </a:cubicBezTo>
                  <a:cubicBezTo>
                    <a:pt x="17" y="0"/>
                    <a:pt x="17" y="0"/>
                    <a:pt x="17" y="0"/>
                  </a:cubicBezTo>
                  <a:cubicBezTo>
                    <a:pt x="17" y="0"/>
                    <a:pt x="17" y="0"/>
                    <a:pt x="17"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0" name="Freeform 937"/>
            <p:cNvSpPr>
              <a:spLocks/>
            </p:cNvSpPr>
            <p:nvPr/>
          </p:nvSpPr>
          <p:spPr bwMode="auto">
            <a:xfrm>
              <a:off x="4324350" y="1854201"/>
              <a:ext cx="46038" cy="33338"/>
            </a:xfrm>
            <a:custGeom>
              <a:avLst/>
              <a:gdLst>
                <a:gd name="T0" fmla="*/ 6 w 29"/>
                <a:gd name="T1" fmla="*/ 0 h 21"/>
                <a:gd name="T2" fmla="*/ 0 w 29"/>
                <a:gd name="T3" fmla="*/ 21 h 21"/>
                <a:gd name="T4" fmla="*/ 1 w 29"/>
                <a:gd name="T5" fmla="*/ 21 h 21"/>
                <a:gd name="T6" fmla="*/ 9 w 29"/>
                <a:gd name="T7" fmla="*/ 21 h 21"/>
                <a:gd name="T8" fmla="*/ 29 w 29"/>
                <a:gd name="T9" fmla="*/ 10 h 21"/>
                <a:gd name="T10" fmla="*/ 11 w 29"/>
                <a:gd name="T11" fmla="*/ 2 h 21"/>
                <a:gd name="T12" fmla="*/ 6 w 29"/>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9" h="21">
                  <a:moveTo>
                    <a:pt x="6" y="0"/>
                  </a:moveTo>
                  <a:cubicBezTo>
                    <a:pt x="0" y="21"/>
                    <a:pt x="0" y="21"/>
                    <a:pt x="0" y="21"/>
                  </a:cubicBezTo>
                  <a:cubicBezTo>
                    <a:pt x="1" y="21"/>
                    <a:pt x="1" y="21"/>
                    <a:pt x="1" y="21"/>
                  </a:cubicBezTo>
                  <a:cubicBezTo>
                    <a:pt x="4" y="21"/>
                    <a:pt x="6" y="21"/>
                    <a:pt x="9" y="21"/>
                  </a:cubicBezTo>
                  <a:cubicBezTo>
                    <a:pt x="27" y="21"/>
                    <a:pt x="29" y="10"/>
                    <a:pt x="29" y="10"/>
                  </a:cubicBezTo>
                  <a:cubicBezTo>
                    <a:pt x="27" y="2"/>
                    <a:pt x="23" y="6"/>
                    <a:pt x="11" y="2"/>
                  </a:cubicBezTo>
                  <a:cubicBezTo>
                    <a:pt x="9" y="1"/>
                    <a:pt x="8" y="1"/>
                    <a:pt x="6" y="0"/>
                  </a:cubicBezTo>
                </a:path>
              </a:pathLst>
            </a:custGeom>
            <a:solidFill>
              <a:srgbClr val="CAD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1" name="Freeform 938"/>
            <p:cNvSpPr>
              <a:spLocks/>
            </p:cNvSpPr>
            <p:nvPr/>
          </p:nvSpPr>
          <p:spPr bwMode="auto">
            <a:xfrm>
              <a:off x="3990975" y="1163638"/>
              <a:ext cx="931863" cy="714375"/>
            </a:xfrm>
            <a:custGeom>
              <a:avLst/>
              <a:gdLst>
                <a:gd name="T0" fmla="*/ 85 w 588"/>
                <a:gd name="T1" fmla="*/ 31 h 450"/>
                <a:gd name="T2" fmla="*/ 59 w 588"/>
                <a:gd name="T3" fmla="*/ 46 h 450"/>
                <a:gd name="T4" fmla="*/ 36 w 588"/>
                <a:gd name="T5" fmla="*/ 57 h 450"/>
                <a:gd name="T6" fmla="*/ 9 w 588"/>
                <a:gd name="T7" fmla="*/ 101 h 450"/>
                <a:gd name="T8" fmla="*/ 2 w 588"/>
                <a:gd name="T9" fmla="*/ 182 h 450"/>
                <a:gd name="T10" fmla="*/ 7 w 588"/>
                <a:gd name="T11" fmla="*/ 219 h 450"/>
                <a:gd name="T12" fmla="*/ 18 w 588"/>
                <a:gd name="T13" fmla="*/ 237 h 450"/>
                <a:gd name="T14" fmla="*/ 26 w 588"/>
                <a:gd name="T15" fmla="*/ 253 h 450"/>
                <a:gd name="T16" fmla="*/ 32 w 588"/>
                <a:gd name="T17" fmla="*/ 266 h 450"/>
                <a:gd name="T18" fmla="*/ 43 w 588"/>
                <a:gd name="T19" fmla="*/ 308 h 450"/>
                <a:gd name="T20" fmla="*/ 48 w 588"/>
                <a:gd name="T21" fmla="*/ 361 h 450"/>
                <a:gd name="T22" fmla="*/ 91 w 588"/>
                <a:gd name="T23" fmla="*/ 450 h 450"/>
                <a:gd name="T24" fmla="*/ 140 w 588"/>
                <a:gd name="T25" fmla="*/ 358 h 450"/>
                <a:gd name="T26" fmla="*/ 130 w 588"/>
                <a:gd name="T27" fmla="*/ 311 h 450"/>
                <a:gd name="T28" fmla="*/ 134 w 588"/>
                <a:gd name="T29" fmla="*/ 280 h 450"/>
                <a:gd name="T30" fmla="*/ 232 w 588"/>
                <a:gd name="T31" fmla="*/ 353 h 450"/>
                <a:gd name="T32" fmla="*/ 323 w 588"/>
                <a:gd name="T33" fmla="*/ 368 h 450"/>
                <a:gd name="T34" fmla="*/ 435 w 588"/>
                <a:gd name="T35" fmla="*/ 316 h 450"/>
                <a:gd name="T36" fmla="*/ 446 w 588"/>
                <a:gd name="T37" fmla="*/ 310 h 450"/>
                <a:gd name="T38" fmla="*/ 435 w 588"/>
                <a:gd name="T39" fmla="*/ 336 h 450"/>
                <a:gd name="T40" fmla="*/ 396 w 588"/>
                <a:gd name="T41" fmla="*/ 399 h 450"/>
                <a:gd name="T42" fmla="*/ 493 w 588"/>
                <a:gd name="T43" fmla="*/ 385 h 450"/>
                <a:gd name="T44" fmla="*/ 542 w 588"/>
                <a:gd name="T45" fmla="*/ 325 h 450"/>
                <a:gd name="T46" fmla="*/ 567 w 588"/>
                <a:gd name="T47" fmla="*/ 272 h 450"/>
                <a:gd name="T48" fmla="*/ 587 w 588"/>
                <a:gd name="T49" fmla="*/ 207 h 450"/>
                <a:gd name="T50" fmla="*/ 567 w 588"/>
                <a:gd name="T51" fmla="*/ 151 h 450"/>
                <a:gd name="T52" fmla="*/ 494 w 588"/>
                <a:gd name="T53" fmla="*/ 87 h 450"/>
                <a:gd name="T54" fmla="*/ 456 w 588"/>
                <a:gd name="T55" fmla="*/ 57 h 450"/>
                <a:gd name="T56" fmla="*/ 406 w 588"/>
                <a:gd name="T57" fmla="*/ 38 h 450"/>
                <a:gd name="T58" fmla="*/ 363 w 588"/>
                <a:gd name="T59" fmla="*/ 21 h 450"/>
                <a:gd name="T60" fmla="*/ 308 w 588"/>
                <a:gd name="T61" fmla="*/ 6 h 450"/>
                <a:gd name="T62" fmla="*/ 254 w 588"/>
                <a:gd name="T63" fmla="*/ 7 h 450"/>
                <a:gd name="T64" fmla="*/ 184 w 588"/>
                <a:gd name="T65" fmla="*/ 5 h 450"/>
                <a:gd name="T66" fmla="*/ 99 w 588"/>
                <a:gd name="T67" fmla="*/ 21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8" h="450">
                  <a:moveTo>
                    <a:pt x="99" y="21"/>
                  </a:moveTo>
                  <a:cubicBezTo>
                    <a:pt x="99" y="21"/>
                    <a:pt x="94" y="34"/>
                    <a:pt x="85" y="31"/>
                  </a:cubicBezTo>
                  <a:cubicBezTo>
                    <a:pt x="76" y="28"/>
                    <a:pt x="71" y="32"/>
                    <a:pt x="68" y="40"/>
                  </a:cubicBezTo>
                  <a:cubicBezTo>
                    <a:pt x="68" y="40"/>
                    <a:pt x="65" y="48"/>
                    <a:pt x="59" y="46"/>
                  </a:cubicBezTo>
                  <a:cubicBezTo>
                    <a:pt x="53" y="44"/>
                    <a:pt x="55" y="50"/>
                    <a:pt x="51" y="50"/>
                  </a:cubicBezTo>
                  <a:cubicBezTo>
                    <a:pt x="48" y="50"/>
                    <a:pt x="41" y="54"/>
                    <a:pt x="36" y="57"/>
                  </a:cubicBezTo>
                  <a:cubicBezTo>
                    <a:pt x="30" y="61"/>
                    <a:pt x="16" y="73"/>
                    <a:pt x="14" y="79"/>
                  </a:cubicBezTo>
                  <a:cubicBezTo>
                    <a:pt x="12" y="85"/>
                    <a:pt x="14" y="94"/>
                    <a:pt x="9" y="101"/>
                  </a:cubicBezTo>
                  <a:cubicBezTo>
                    <a:pt x="4" y="107"/>
                    <a:pt x="7" y="124"/>
                    <a:pt x="3" y="146"/>
                  </a:cubicBezTo>
                  <a:cubicBezTo>
                    <a:pt x="0" y="169"/>
                    <a:pt x="0" y="172"/>
                    <a:pt x="2" y="182"/>
                  </a:cubicBezTo>
                  <a:cubicBezTo>
                    <a:pt x="3" y="192"/>
                    <a:pt x="8" y="192"/>
                    <a:pt x="5" y="200"/>
                  </a:cubicBezTo>
                  <a:cubicBezTo>
                    <a:pt x="3" y="207"/>
                    <a:pt x="2" y="213"/>
                    <a:pt x="7" y="219"/>
                  </a:cubicBezTo>
                  <a:cubicBezTo>
                    <a:pt x="12" y="226"/>
                    <a:pt x="15" y="221"/>
                    <a:pt x="14" y="226"/>
                  </a:cubicBezTo>
                  <a:cubicBezTo>
                    <a:pt x="13" y="230"/>
                    <a:pt x="15" y="232"/>
                    <a:pt x="18" y="237"/>
                  </a:cubicBezTo>
                  <a:cubicBezTo>
                    <a:pt x="22" y="242"/>
                    <a:pt x="17" y="248"/>
                    <a:pt x="21" y="251"/>
                  </a:cubicBezTo>
                  <a:cubicBezTo>
                    <a:pt x="24" y="253"/>
                    <a:pt x="25" y="253"/>
                    <a:pt x="26" y="253"/>
                  </a:cubicBezTo>
                  <a:cubicBezTo>
                    <a:pt x="27" y="253"/>
                    <a:pt x="28" y="253"/>
                    <a:pt x="28" y="255"/>
                  </a:cubicBezTo>
                  <a:cubicBezTo>
                    <a:pt x="28" y="260"/>
                    <a:pt x="29" y="260"/>
                    <a:pt x="32" y="266"/>
                  </a:cubicBezTo>
                  <a:cubicBezTo>
                    <a:pt x="34" y="272"/>
                    <a:pt x="30" y="276"/>
                    <a:pt x="32" y="284"/>
                  </a:cubicBezTo>
                  <a:cubicBezTo>
                    <a:pt x="34" y="292"/>
                    <a:pt x="42" y="303"/>
                    <a:pt x="43" y="308"/>
                  </a:cubicBezTo>
                  <a:cubicBezTo>
                    <a:pt x="44" y="313"/>
                    <a:pt x="42" y="328"/>
                    <a:pt x="41" y="335"/>
                  </a:cubicBezTo>
                  <a:cubicBezTo>
                    <a:pt x="39" y="342"/>
                    <a:pt x="41" y="351"/>
                    <a:pt x="48" y="361"/>
                  </a:cubicBezTo>
                  <a:cubicBezTo>
                    <a:pt x="56" y="370"/>
                    <a:pt x="63" y="367"/>
                    <a:pt x="66" y="373"/>
                  </a:cubicBezTo>
                  <a:cubicBezTo>
                    <a:pt x="69" y="379"/>
                    <a:pt x="91" y="450"/>
                    <a:pt x="91" y="450"/>
                  </a:cubicBezTo>
                  <a:cubicBezTo>
                    <a:pt x="91" y="450"/>
                    <a:pt x="100" y="416"/>
                    <a:pt x="167" y="406"/>
                  </a:cubicBezTo>
                  <a:cubicBezTo>
                    <a:pt x="140" y="358"/>
                    <a:pt x="140" y="358"/>
                    <a:pt x="140" y="358"/>
                  </a:cubicBezTo>
                  <a:cubicBezTo>
                    <a:pt x="140" y="358"/>
                    <a:pt x="144" y="344"/>
                    <a:pt x="133" y="340"/>
                  </a:cubicBezTo>
                  <a:cubicBezTo>
                    <a:pt x="133" y="340"/>
                    <a:pt x="135" y="317"/>
                    <a:pt x="130" y="311"/>
                  </a:cubicBezTo>
                  <a:cubicBezTo>
                    <a:pt x="125" y="305"/>
                    <a:pt x="130" y="293"/>
                    <a:pt x="131" y="289"/>
                  </a:cubicBezTo>
                  <a:cubicBezTo>
                    <a:pt x="132" y="285"/>
                    <a:pt x="134" y="280"/>
                    <a:pt x="134" y="280"/>
                  </a:cubicBezTo>
                  <a:cubicBezTo>
                    <a:pt x="134" y="280"/>
                    <a:pt x="173" y="299"/>
                    <a:pt x="182" y="314"/>
                  </a:cubicBezTo>
                  <a:cubicBezTo>
                    <a:pt x="191" y="328"/>
                    <a:pt x="227" y="348"/>
                    <a:pt x="232" y="353"/>
                  </a:cubicBezTo>
                  <a:cubicBezTo>
                    <a:pt x="237" y="358"/>
                    <a:pt x="256" y="363"/>
                    <a:pt x="256" y="363"/>
                  </a:cubicBezTo>
                  <a:cubicBezTo>
                    <a:pt x="323" y="368"/>
                    <a:pt x="323" y="368"/>
                    <a:pt x="323" y="368"/>
                  </a:cubicBezTo>
                  <a:cubicBezTo>
                    <a:pt x="323" y="368"/>
                    <a:pt x="370" y="353"/>
                    <a:pt x="388" y="344"/>
                  </a:cubicBezTo>
                  <a:cubicBezTo>
                    <a:pt x="407" y="335"/>
                    <a:pt x="435" y="316"/>
                    <a:pt x="435" y="316"/>
                  </a:cubicBezTo>
                  <a:cubicBezTo>
                    <a:pt x="435" y="316"/>
                    <a:pt x="445" y="306"/>
                    <a:pt x="447" y="303"/>
                  </a:cubicBezTo>
                  <a:cubicBezTo>
                    <a:pt x="447" y="303"/>
                    <a:pt x="450" y="307"/>
                    <a:pt x="446" y="310"/>
                  </a:cubicBezTo>
                  <a:cubicBezTo>
                    <a:pt x="446" y="310"/>
                    <a:pt x="435" y="320"/>
                    <a:pt x="435" y="326"/>
                  </a:cubicBezTo>
                  <a:cubicBezTo>
                    <a:pt x="435" y="332"/>
                    <a:pt x="440" y="334"/>
                    <a:pt x="435" y="336"/>
                  </a:cubicBezTo>
                  <a:cubicBezTo>
                    <a:pt x="430" y="339"/>
                    <a:pt x="431" y="343"/>
                    <a:pt x="430" y="346"/>
                  </a:cubicBezTo>
                  <a:cubicBezTo>
                    <a:pt x="428" y="350"/>
                    <a:pt x="396" y="399"/>
                    <a:pt x="396" y="399"/>
                  </a:cubicBezTo>
                  <a:cubicBezTo>
                    <a:pt x="396" y="399"/>
                    <a:pt x="454" y="409"/>
                    <a:pt x="471" y="440"/>
                  </a:cubicBezTo>
                  <a:cubicBezTo>
                    <a:pt x="493" y="385"/>
                    <a:pt x="493" y="385"/>
                    <a:pt x="493" y="385"/>
                  </a:cubicBezTo>
                  <a:cubicBezTo>
                    <a:pt x="493" y="385"/>
                    <a:pt x="505" y="382"/>
                    <a:pt x="514" y="367"/>
                  </a:cubicBezTo>
                  <a:cubicBezTo>
                    <a:pt x="524" y="353"/>
                    <a:pt x="534" y="329"/>
                    <a:pt x="542" y="325"/>
                  </a:cubicBezTo>
                  <a:cubicBezTo>
                    <a:pt x="551" y="320"/>
                    <a:pt x="555" y="313"/>
                    <a:pt x="557" y="299"/>
                  </a:cubicBezTo>
                  <a:cubicBezTo>
                    <a:pt x="560" y="285"/>
                    <a:pt x="559" y="281"/>
                    <a:pt x="567" y="272"/>
                  </a:cubicBezTo>
                  <a:cubicBezTo>
                    <a:pt x="575" y="264"/>
                    <a:pt x="576" y="235"/>
                    <a:pt x="577" y="229"/>
                  </a:cubicBezTo>
                  <a:cubicBezTo>
                    <a:pt x="578" y="222"/>
                    <a:pt x="586" y="218"/>
                    <a:pt x="587" y="207"/>
                  </a:cubicBezTo>
                  <a:cubicBezTo>
                    <a:pt x="588" y="197"/>
                    <a:pt x="578" y="187"/>
                    <a:pt x="578" y="179"/>
                  </a:cubicBezTo>
                  <a:cubicBezTo>
                    <a:pt x="578" y="171"/>
                    <a:pt x="575" y="151"/>
                    <a:pt x="567" y="151"/>
                  </a:cubicBezTo>
                  <a:cubicBezTo>
                    <a:pt x="559" y="150"/>
                    <a:pt x="537" y="127"/>
                    <a:pt x="528" y="118"/>
                  </a:cubicBezTo>
                  <a:cubicBezTo>
                    <a:pt x="520" y="109"/>
                    <a:pt x="500" y="95"/>
                    <a:pt x="494" y="87"/>
                  </a:cubicBezTo>
                  <a:cubicBezTo>
                    <a:pt x="487" y="79"/>
                    <a:pt x="481" y="72"/>
                    <a:pt x="473" y="70"/>
                  </a:cubicBezTo>
                  <a:cubicBezTo>
                    <a:pt x="464" y="67"/>
                    <a:pt x="463" y="64"/>
                    <a:pt x="456" y="57"/>
                  </a:cubicBezTo>
                  <a:cubicBezTo>
                    <a:pt x="448" y="50"/>
                    <a:pt x="434" y="41"/>
                    <a:pt x="420" y="39"/>
                  </a:cubicBezTo>
                  <a:cubicBezTo>
                    <a:pt x="413" y="38"/>
                    <a:pt x="409" y="38"/>
                    <a:pt x="406" y="38"/>
                  </a:cubicBezTo>
                  <a:cubicBezTo>
                    <a:pt x="402" y="39"/>
                    <a:pt x="399" y="39"/>
                    <a:pt x="395" y="37"/>
                  </a:cubicBezTo>
                  <a:cubicBezTo>
                    <a:pt x="387" y="33"/>
                    <a:pt x="373" y="25"/>
                    <a:pt x="363" y="21"/>
                  </a:cubicBezTo>
                  <a:cubicBezTo>
                    <a:pt x="352" y="17"/>
                    <a:pt x="329" y="6"/>
                    <a:pt x="320" y="6"/>
                  </a:cubicBezTo>
                  <a:cubicBezTo>
                    <a:pt x="317" y="5"/>
                    <a:pt x="313" y="6"/>
                    <a:pt x="308" y="6"/>
                  </a:cubicBezTo>
                  <a:cubicBezTo>
                    <a:pt x="302" y="7"/>
                    <a:pt x="294" y="8"/>
                    <a:pt x="285" y="7"/>
                  </a:cubicBezTo>
                  <a:cubicBezTo>
                    <a:pt x="276" y="6"/>
                    <a:pt x="264" y="6"/>
                    <a:pt x="254" y="7"/>
                  </a:cubicBezTo>
                  <a:cubicBezTo>
                    <a:pt x="246" y="8"/>
                    <a:pt x="240" y="8"/>
                    <a:pt x="236" y="8"/>
                  </a:cubicBezTo>
                  <a:cubicBezTo>
                    <a:pt x="226" y="8"/>
                    <a:pt x="201" y="0"/>
                    <a:pt x="184" y="5"/>
                  </a:cubicBezTo>
                  <a:cubicBezTo>
                    <a:pt x="167" y="10"/>
                    <a:pt x="142" y="18"/>
                    <a:pt x="128" y="19"/>
                  </a:cubicBezTo>
                  <a:cubicBezTo>
                    <a:pt x="113" y="20"/>
                    <a:pt x="99" y="21"/>
                    <a:pt x="99" y="2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2" name="Freeform 939"/>
            <p:cNvSpPr>
              <a:spLocks/>
            </p:cNvSpPr>
            <p:nvPr/>
          </p:nvSpPr>
          <p:spPr bwMode="auto">
            <a:xfrm>
              <a:off x="4378325" y="1762126"/>
              <a:ext cx="130175" cy="41275"/>
            </a:xfrm>
            <a:custGeom>
              <a:avLst/>
              <a:gdLst>
                <a:gd name="T0" fmla="*/ 81 w 83"/>
                <a:gd name="T1" fmla="*/ 0 h 26"/>
                <a:gd name="T2" fmla="*/ 8 w 83"/>
                <a:gd name="T3" fmla="*/ 10 h 26"/>
                <a:gd name="T4" fmla="*/ 0 w 83"/>
                <a:gd name="T5" fmla="*/ 11 h 26"/>
                <a:gd name="T6" fmla="*/ 6 w 83"/>
                <a:gd name="T7" fmla="*/ 21 h 26"/>
                <a:gd name="T8" fmla="*/ 26 w 83"/>
                <a:gd name="T9" fmla="*/ 26 h 26"/>
                <a:gd name="T10" fmla="*/ 52 w 83"/>
                <a:gd name="T11" fmla="*/ 18 h 26"/>
                <a:gd name="T12" fmla="*/ 83 w 83"/>
                <a:gd name="T13" fmla="*/ 4 h 26"/>
                <a:gd name="T14" fmla="*/ 81 w 83"/>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6">
                  <a:moveTo>
                    <a:pt x="81" y="0"/>
                  </a:moveTo>
                  <a:cubicBezTo>
                    <a:pt x="57" y="1"/>
                    <a:pt x="32" y="4"/>
                    <a:pt x="8" y="10"/>
                  </a:cubicBezTo>
                  <a:cubicBezTo>
                    <a:pt x="0" y="11"/>
                    <a:pt x="0" y="11"/>
                    <a:pt x="0" y="11"/>
                  </a:cubicBezTo>
                  <a:cubicBezTo>
                    <a:pt x="2" y="15"/>
                    <a:pt x="4" y="18"/>
                    <a:pt x="6" y="21"/>
                  </a:cubicBezTo>
                  <a:cubicBezTo>
                    <a:pt x="26" y="26"/>
                    <a:pt x="26" y="26"/>
                    <a:pt x="26" y="26"/>
                  </a:cubicBezTo>
                  <a:cubicBezTo>
                    <a:pt x="37" y="23"/>
                    <a:pt x="52" y="18"/>
                    <a:pt x="52" y="18"/>
                  </a:cubicBezTo>
                  <a:cubicBezTo>
                    <a:pt x="83" y="4"/>
                    <a:pt x="83" y="4"/>
                    <a:pt x="83" y="4"/>
                  </a:cubicBezTo>
                  <a:cubicBezTo>
                    <a:pt x="83" y="4"/>
                    <a:pt x="82" y="2"/>
                    <a:pt x="81"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53" name="Freeform 940"/>
            <p:cNvSpPr>
              <a:spLocks/>
            </p:cNvSpPr>
            <p:nvPr/>
          </p:nvSpPr>
          <p:spPr bwMode="auto">
            <a:xfrm>
              <a:off x="4359275" y="1722438"/>
              <a:ext cx="123825" cy="46038"/>
            </a:xfrm>
            <a:custGeom>
              <a:avLst/>
              <a:gdLst>
                <a:gd name="T0" fmla="*/ 0 w 78"/>
                <a:gd name="T1" fmla="*/ 0 h 29"/>
                <a:gd name="T2" fmla="*/ 5 w 78"/>
                <a:gd name="T3" fmla="*/ 13 h 29"/>
                <a:gd name="T4" fmla="*/ 9 w 78"/>
                <a:gd name="T5" fmla="*/ 29 h 29"/>
                <a:gd name="T6" fmla="*/ 78 w 78"/>
                <a:gd name="T7" fmla="*/ 15 h 29"/>
                <a:gd name="T8" fmla="*/ 24 w 78"/>
                <a:gd name="T9" fmla="*/ 11 h 29"/>
                <a:gd name="T10" fmla="*/ 0 w 78"/>
                <a:gd name="T11" fmla="*/ 1 h 29"/>
                <a:gd name="T12" fmla="*/ 0 w 78"/>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78" h="29">
                  <a:moveTo>
                    <a:pt x="0" y="0"/>
                  </a:moveTo>
                  <a:cubicBezTo>
                    <a:pt x="1" y="5"/>
                    <a:pt x="3" y="9"/>
                    <a:pt x="5" y="13"/>
                  </a:cubicBezTo>
                  <a:cubicBezTo>
                    <a:pt x="10" y="21"/>
                    <a:pt x="8" y="24"/>
                    <a:pt x="9" y="29"/>
                  </a:cubicBezTo>
                  <a:cubicBezTo>
                    <a:pt x="32" y="23"/>
                    <a:pt x="55" y="18"/>
                    <a:pt x="78" y="15"/>
                  </a:cubicBezTo>
                  <a:cubicBezTo>
                    <a:pt x="24" y="11"/>
                    <a:pt x="24" y="11"/>
                    <a:pt x="24" y="11"/>
                  </a:cubicBezTo>
                  <a:cubicBezTo>
                    <a:pt x="24" y="11"/>
                    <a:pt x="5" y="6"/>
                    <a:pt x="0" y="1"/>
                  </a:cubicBezTo>
                  <a:cubicBezTo>
                    <a:pt x="0" y="1"/>
                    <a:pt x="0" y="1"/>
                    <a:pt x="0"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54" name="Freeform 941"/>
            <p:cNvSpPr>
              <a:spLocks/>
            </p:cNvSpPr>
            <p:nvPr/>
          </p:nvSpPr>
          <p:spPr bwMode="auto">
            <a:xfrm>
              <a:off x="4373563" y="1746251"/>
              <a:ext cx="131763" cy="33338"/>
            </a:xfrm>
            <a:custGeom>
              <a:avLst/>
              <a:gdLst>
                <a:gd name="T0" fmla="*/ 69 w 84"/>
                <a:gd name="T1" fmla="*/ 0 h 21"/>
                <a:gd name="T2" fmla="*/ 0 w 84"/>
                <a:gd name="T3" fmla="*/ 14 h 21"/>
                <a:gd name="T4" fmla="*/ 1 w 84"/>
                <a:gd name="T5" fmla="*/ 17 h 21"/>
                <a:gd name="T6" fmla="*/ 3 w 84"/>
                <a:gd name="T7" fmla="*/ 21 h 21"/>
                <a:gd name="T8" fmla="*/ 11 w 84"/>
                <a:gd name="T9" fmla="*/ 20 h 21"/>
                <a:gd name="T10" fmla="*/ 84 w 84"/>
                <a:gd name="T11" fmla="*/ 10 h 21"/>
                <a:gd name="T12" fmla="*/ 81 w 84"/>
                <a:gd name="T13" fmla="*/ 1 h 21"/>
                <a:gd name="T14" fmla="*/ 69 w 84"/>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21">
                  <a:moveTo>
                    <a:pt x="69" y="0"/>
                  </a:moveTo>
                  <a:cubicBezTo>
                    <a:pt x="46" y="3"/>
                    <a:pt x="23" y="8"/>
                    <a:pt x="0" y="14"/>
                  </a:cubicBezTo>
                  <a:cubicBezTo>
                    <a:pt x="0" y="15"/>
                    <a:pt x="1" y="16"/>
                    <a:pt x="1" y="17"/>
                  </a:cubicBezTo>
                  <a:cubicBezTo>
                    <a:pt x="2" y="18"/>
                    <a:pt x="3" y="20"/>
                    <a:pt x="3" y="21"/>
                  </a:cubicBezTo>
                  <a:cubicBezTo>
                    <a:pt x="11" y="20"/>
                    <a:pt x="11" y="20"/>
                    <a:pt x="11" y="20"/>
                  </a:cubicBezTo>
                  <a:cubicBezTo>
                    <a:pt x="35" y="14"/>
                    <a:pt x="60" y="11"/>
                    <a:pt x="84" y="10"/>
                  </a:cubicBezTo>
                  <a:cubicBezTo>
                    <a:pt x="84" y="8"/>
                    <a:pt x="82" y="5"/>
                    <a:pt x="81" y="1"/>
                  </a:cubicBezTo>
                  <a:cubicBezTo>
                    <a:pt x="69" y="0"/>
                    <a:pt x="69" y="0"/>
                    <a:pt x="69"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55" name="Freeform 942"/>
            <p:cNvSpPr>
              <a:spLocks/>
            </p:cNvSpPr>
            <p:nvPr/>
          </p:nvSpPr>
          <p:spPr bwMode="auto">
            <a:xfrm>
              <a:off x="4387850" y="1795463"/>
              <a:ext cx="31750" cy="11113"/>
            </a:xfrm>
            <a:custGeom>
              <a:avLst/>
              <a:gdLst>
                <a:gd name="T0" fmla="*/ 0 w 20"/>
                <a:gd name="T1" fmla="*/ 0 h 7"/>
                <a:gd name="T2" fmla="*/ 5 w 20"/>
                <a:gd name="T3" fmla="*/ 7 h 7"/>
                <a:gd name="T4" fmla="*/ 7 w 20"/>
                <a:gd name="T5" fmla="*/ 7 h 7"/>
                <a:gd name="T6" fmla="*/ 20 w 20"/>
                <a:gd name="T7" fmla="*/ 5 h 7"/>
                <a:gd name="T8" fmla="*/ 0 w 20"/>
                <a:gd name="T9" fmla="*/ 0 h 7"/>
              </a:gdLst>
              <a:ahLst/>
              <a:cxnLst>
                <a:cxn ang="0">
                  <a:pos x="T0" y="T1"/>
                </a:cxn>
                <a:cxn ang="0">
                  <a:pos x="T2" y="T3"/>
                </a:cxn>
                <a:cxn ang="0">
                  <a:pos x="T4" y="T5"/>
                </a:cxn>
                <a:cxn ang="0">
                  <a:pos x="T6" y="T7"/>
                </a:cxn>
                <a:cxn ang="0">
                  <a:pos x="T8" y="T9"/>
                </a:cxn>
              </a:cxnLst>
              <a:rect l="0" t="0" r="r" b="b"/>
              <a:pathLst>
                <a:path w="20" h="7">
                  <a:moveTo>
                    <a:pt x="0" y="0"/>
                  </a:moveTo>
                  <a:cubicBezTo>
                    <a:pt x="2" y="3"/>
                    <a:pt x="3" y="6"/>
                    <a:pt x="5" y="7"/>
                  </a:cubicBezTo>
                  <a:cubicBezTo>
                    <a:pt x="5" y="7"/>
                    <a:pt x="6" y="7"/>
                    <a:pt x="7" y="7"/>
                  </a:cubicBezTo>
                  <a:cubicBezTo>
                    <a:pt x="9" y="7"/>
                    <a:pt x="14" y="6"/>
                    <a:pt x="20" y="5"/>
                  </a:cubicBezTo>
                  <a:cubicBezTo>
                    <a:pt x="0" y="0"/>
                    <a:pt x="0" y="0"/>
                    <a:pt x="0" y="0"/>
                  </a:cubicBezTo>
                </a:path>
              </a:pathLst>
            </a:custGeom>
            <a:solidFill>
              <a:srgbClr val="CAD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6" name="Freeform 943"/>
            <p:cNvSpPr>
              <a:spLocks/>
            </p:cNvSpPr>
            <p:nvPr/>
          </p:nvSpPr>
          <p:spPr bwMode="auto">
            <a:xfrm>
              <a:off x="4316413" y="1525588"/>
              <a:ext cx="184150" cy="222250"/>
            </a:xfrm>
            <a:custGeom>
              <a:avLst/>
              <a:gdLst>
                <a:gd name="T0" fmla="*/ 46 w 117"/>
                <a:gd name="T1" fmla="*/ 0 h 140"/>
                <a:gd name="T2" fmla="*/ 16 w 117"/>
                <a:gd name="T3" fmla="*/ 22 h 140"/>
                <a:gd name="T4" fmla="*/ 8 w 117"/>
                <a:gd name="T5" fmla="*/ 31 h 140"/>
                <a:gd name="T6" fmla="*/ 0 w 117"/>
                <a:gd name="T7" fmla="*/ 36 h 140"/>
                <a:gd name="T8" fmla="*/ 20 w 117"/>
                <a:gd name="T9" fmla="*/ 98 h 140"/>
                <a:gd name="T10" fmla="*/ 27 w 117"/>
                <a:gd name="T11" fmla="*/ 124 h 140"/>
                <a:gd name="T12" fmla="*/ 27 w 117"/>
                <a:gd name="T13" fmla="*/ 125 h 140"/>
                <a:gd name="T14" fmla="*/ 51 w 117"/>
                <a:gd name="T15" fmla="*/ 135 h 140"/>
                <a:gd name="T16" fmla="*/ 105 w 117"/>
                <a:gd name="T17" fmla="*/ 139 h 140"/>
                <a:gd name="T18" fmla="*/ 117 w 117"/>
                <a:gd name="T19" fmla="*/ 140 h 140"/>
                <a:gd name="T20" fmla="*/ 104 w 117"/>
                <a:gd name="T21" fmla="*/ 111 h 140"/>
                <a:gd name="T22" fmla="*/ 84 w 117"/>
                <a:gd name="T23" fmla="*/ 65 h 140"/>
                <a:gd name="T24" fmla="*/ 46 w 117"/>
                <a:gd name="T2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40">
                  <a:moveTo>
                    <a:pt x="46" y="0"/>
                  </a:moveTo>
                  <a:cubicBezTo>
                    <a:pt x="37" y="10"/>
                    <a:pt x="16" y="22"/>
                    <a:pt x="16" y="22"/>
                  </a:cubicBezTo>
                  <a:cubicBezTo>
                    <a:pt x="8" y="31"/>
                    <a:pt x="8" y="31"/>
                    <a:pt x="8" y="31"/>
                  </a:cubicBezTo>
                  <a:cubicBezTo>
                    <a:pt x="6" y="34"/>
                    <a:pt x="3" y="35"/>
                    <a:pt x="0" y="36"/>
                  </a:cubicBezTo>
                  <a:cubicBezTo>
                    <a:pt x="4" y="48"/>
                    <a:pt x="19" y="90"/>
                    <a:pt x="20" y="98"/>
                  </a:cubicBezTo>
                  <a:cubicBezTo>
                    <a:pt x="21" y="105"/>
                    <a:pt x="23" y="115"/>
                    <a:pt x="27" y="124"/>
                  </a:cubicBezTo>
                  <a:cubicBezTo>
                    <a:pt x="27" y="125"/>
                    <a:pt x="27" y="125"/>
                    <a:pt x="27" y="125"/>
                  </a:cubicBezTo>
                  <a:cubicBezTo>
                    <a:pt x="32" y="130"/>
                    <a:pt x="51" y="135"/>
                    <a:pt x="51" y="135"/>
                  </a:cubicBezTo>
                  <a:cubicBezTo>
                    <a:pt x="105" y="139"/>
                    <a:pt x="105" y="139"/>
                    <a:pt x="105" y="139"/>
                  </a:cubicBezTo>
                  <a:cubicBezTo>
                    <a:pt x="117" y="140"/>
                    <a:pt x="117" y="140"/>
                    <a:pt x="117" y="140"/>
                  </a:cubicBezTo>
                  <a:cubicBezTo>
                    <a:pt x="113" y="129"/>
                    <a:pt x="107" y="114"/>
                    <a:pt x="104" y="111"/>
                  </a:cubicBezTo>
                  <a:cubicBezTo>
                    <a:pt x="100" y="104"/>
                    <a:pt x="87" y="71"/>
                    <a:pt x="84" y="65"/>
                  </a:cubicBezTo>
                  <a:cubicBezTo>
                    <a:pt x="82" y="60"/>
                    <a:pt x="64" y="13"/>
                    <a:pt x="46"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57" name="Freeform 944"/>
            <p:cNvSpPr>
              <a:spLocks/>
            </p:cNvSpPr>
            <p:nvPr/>
          </p:nvSpPr>
          <p:spPr bwMode="auto">
            <a:xfrm>
              <a:off x="4127500" y="1182688"/>
              <a:ext cx="330200" cy="420688"/>
            </a:xfrm>
            <a:custGeom>
              <a:avLst/>
              <a:gdLst>
                <a:gd name="T0" fmla="*/ 100 w 208"/>
                <a:gd name="T1" fmla="*/ 2 h 265"/>
                <a:gd name="T2" fmla="*/ 95 w 208"/>
                <a:gd name="T3" fmla="*/ 3 h 265"/>
                <a:gd name="T4" fmla="*/ 94 w 208"/>
                <a:gd name="T5" fmla="*/ 3 h 265"/>
                <a:gd name="T6" fmla="*/ 89 w 208"/>
                <a:gd name="T7" fmla="*/ 6 h 265"/>
                <a:gd name="T8" fmla="*/ 87 w 208"/>
                <a:gd name="T9" fmla="*/ 7 h 265"/>
                <a:gd name="T10" fmla="*/ 82 w 208"/>
                <a:gd name="T11" fmla="*/ 6 h 265"/>
                <a:gd name="T12" fmla="*/ 78 w 208"/>
                <a:gd name="T13" fmla="*/ 6 h 265"/>
                <a:gd name="T14" fmla="*/ 76 w 208"/>
                <a:gd name="T15" fmla="*/ 8 h 265"/>
                <a:gd name="T16" fmla="*/ 72 w 208"/>
                <a:gd name="T17" fmla="*/ 9 h 265"/>
                <a:gd name="T18" fmla="*/ 68 w 208"/>
                <a:gd name="T19" fmla="*/ 11 h 265"/>
                <a:gd name="T20" fmla="*/ 63 w 208"/>
                <a:gd name="T21" fmla="*/ 11 h 265"/>
                <a:gd name="T22" fmla="*/ 59 w 208"/>
                <a:gd name="T23" fmla="*/ 12 h 265"/>
                <a:gd name="T24" fmla="*/ 56 w 208"/>
                <a:gd name="T25" fmla="*/ 12 h 265"/>
                <a:gd name="T26" fmla="*/ 45 w 208"/>
                <a:gd name="T27" fmla="*/ 19 h 265"/>
                <a:gd name="T28" fmla="*/ 44 w 208"/>
                <a:gd name="T29" fmla="*/ 19 h 265"/>
                <a:gd name="T30" fmla="*/ 36 w 208"/>
                <a:gd name="T31" fmla="*/ 25 h 265"/>
                <a:gd name="T32" fmla="*/ 27 w 208"/>
                <a:gd name="T33" fmla="*/ 34 h 265"/>
                <a:gd name="T34" fmla="*/ 17 w 208"/>
                <a:gd name="T35" fmla="*/ 49 h 265"/>
                <a:gd name="T36" fmla="*/ 10 w 208"/>
                <a:gd name="T37" fmla="*/ 63 h 265"/>
                <a:gd name="T38" fmla="*/ 4 w 208"/>
                <a:gd name="T39" fmla="*/ 90 h 265"/>
                <a:gd name="T40" fmla="*/ 9 w 208"/>
                <a:gd name="T41" fmla="*/ 151 h 265"/>
                <a:gd name="T42" fmla="*/ 30 w 208"/>
                <a:gd name="T43" fmla="*/ 210 h 265"/>
                <a:gd name="T44" fmla="*/ 60 w 208"/>
                <a:gd name="T45" fmla="*/ 244 h 265"/>
                <a:gd name="T46" fmla="*/ 79 w 208"/>
                <a:gd name="T47" fmla="*/ 265 h 265"/>
                <a:gd name="T48" fmla="*/ 101 w 208"/>
                <a:gd name="T49" fmla="*/ 251 h 265"/>
                <a:gd name="T50" fmla="*/ 113 w 208"/>
                <a:gd name="T51" fmla="*/ 253 h 265"/>
                <a:gd name="T52" fmla="*/ 118 w 208"/>
                <a:gd name="T53" fmla="*/ 249 h 265"/>
                <a:gd name="T54" fmla="*/ 165 w 208"/>
                <a:gd name="T55" fmla="*/ 216 h 265"/>
                <a:gd name="T56" fmla="*/ 183 w 208"/>
                <a:gd name="T57" fmla="*/ 165 h 265"/>
                <a:gd name="T58" fmla="*/ 203 w 208"/>
                <a:gd name="T59" fmla="*/ 112 h 265"/>
                <a:gd name="T60" fmla="*/ 191 w 208"/>
                <a:gd name="T61" fmla="*/ 123 h 265"/>
                <a:gd name="T62" fmla="*/ 180 w 208"/>
                <a:gd name="T63" fmla="*/ 44 h 265"/>
                <a:gd name="T64" fmla="*/ 166 w 208"/>
                <a:gd name="T65" fmla="*/ 25 h 265"/>
                <a:gd name="T66" fmla="*/ 162 w 208"/>
                <a:gd name="T67" fmla="*/ 27 h 265"/>
                <a:gd name="T68" fmla="*/ 159 w 208"/>
                <a:gd name="T69" fmla="*/ 22 h 265"/>
                <a:gd name="T70" fmla="*/ 154 w 208"/>
                <a:gd name="T71" fmla="*/ 18 h 265"/>
                <a:gd name="T72" fmla="*/ 150 w 208"/>
                <a:gd name="T73" fmla="*/ 19 h 265"/>
                <a:gd name="T74" fmla="*/ 143 w 208"/>
                <a:gd name="T75" fmla="*/ 13 h 265"/>
                <a:gd name="T76" fmla="*/ 142 w 208"/>
                <a:gd name="T77" fmla="*/ 13 h 265"/>
                <a:gd name="T78" fmla="*/ 138 w 208"/>
                <a:gd name="T79" fmla="*/ 11 h 265"/>
                <a:gd name="T80" fmla="*/ 134 w 208"/>
                <a:gd name="T81" fmla="*/ 9 h 265"/>
                <a:gd name="T82" fmla="*/ 127 w 208"/>
                <a:gd name="T83" fmla="*/ 8 h 265"/>
                <a:gd name="T84" fmla="*/ 123 w 208"/>
                <a:gd name="T85" fmla="*/ 7 h 265"/>
                <a:gd name="T86" fmla="*/ 118 w 208"/>
                <a:gd name="T87" fmla="*/ 9 h 265"/>
                <a:gd name="T88" fmla="*/ 111 w 208"/>
                <a:gd name="T89" fmla="*/ 3 h 265"/>
                <a:gd name="T90" fmla="*/ 108 w 208"/>
                <a:gd name="T91" fmla="*/ 4 h 265"/>
                <a:gd name="T92" fmla="*/ 102 w 208"/>
                <a:gd name="T9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8" h="265">
                  <a:moveTo>
                    <a:pt x="102" y="0"/>
                  </a:moveTo>
                  <a:cubicBezTo>
                    <a:pt x="101" y="0"/>
                    <a:pt x="101" y="1"/>
                    <a:pt x="100" y="2"/>
                  </a:cubicBezTo>
                  <a:cubicBezTo>
                    <a:pt x="100" y="4"/>
                    <a:pt x="98" y="5"/>
                    <a:pt x="97" y="5"/>
                  </a:cubicBezTo>
                  <a:cubicBezTo>
                    <a:pt x="96" y="5"/>
                    <a:pt x="95" y="4"/>
                    <a:pt x="95" y="3"/>
                  </a:cubicBezTo>
                  <a:cubicBezTo>
                    <a:pt x="95" y="2"/>
                    <a:pt x="95" y="1"/>
                    <a:pt x="95" y="1"/>
                  </a:cubicBezTo>
                  <a:cubicBezTo>
                    <a:pt x="95" y="1"/>
                    <a:pt x="95" y="2"/>
                    <a:pt x="94" y="3"/>
                  </a:cubicBezTo>
                  <a:cubicBezTo>
                    <a:pt x="93" y="5"/>
                    <a:pt x="91" y="7"/>
                    <a:pt x="90" y="7"/>
                  </a:cubicBezTo>
                  <a:cubicBezTo>
                    <a:pt x="90" y="7"/>
                    <a:pt x="90" y="6"/>
                    <a:pt x="89" y="6"/>
                  </a:cubicBezTo>
                  <a:cubicBezTo>
                    <a:pt x="89" y="5"/>
                    <a:pt x="89" y="5"/>
                    <a:pt x="89" y="5"/>
                  </a:cubicBezTo>
                  <a:cubicBezTo>
                    <a:pt x="89" y="5"/>
                    <a:pt x="89" y="6"/>
                    <a:pt x="87" y="7"/>
                  </a:cubicBezTo>
                  <a:cubicBezTo>
                    <a:pt x="85" y="7"/>
                    <a:pt x="84" y="7"/>
                    <a:pt x="84" y="7"/>
                  </a:cubicBezTo>
                  <a:cubicBezTo>
                    <a:pt x="83" y="7"/>
                    <a:pt x="82" y="7"/>
                    <a:pt x="82" y="6"/>
                  </a:cubicBezTo>
                  <a:cubicBezTo>
                    <a:pt x="81" y="5"/>
                    <a:pt x="81" y="4"/>
                    <a:pt x="80" y="4"/>
                  </a:cubicBezTo>
                  <a:cubicBezTo>
                    <a:pt x="79" y="4"/>
                    <a:pt x="79" y="5"/>
                    <a:pt x="78" y="6"/>
                  </a:cubicBezTo>
                  <a:cubicBezTo>
                    <a:pt x="78" y="7"/>
                    <a:pt x="77" y="8"/>
                    <a:pt x="76" y="8"/>
                  </a:cubicBezTo>
                  <a:cubicBezTo>
                    <a:pt x="76" y="8"/>
                    <a:pt x="76" y="8"/>
                    <a:pt x="76" y="8"/>
                  </a:cubicBezTo>
                  <a:cubicBezTo>
                    <a:pt x="76" y="8"/>
                    <a:pt x="75" y="8"/>
                    <a:pt x="75" y="8"/>
                  </a:cubicBezTo>
                  <a:cubicBezTo>
                    <a:pt x="74" y="8"/>
                    <a:pt x="73" y="8"/>
                    <a:pt x="72" y="9"/>
                  </a:cubicBezTo>
                  <a:cubicBezTo>
                    <a:pt x="71" y="11"/>
                    <a:pt x="71" y="12"/>
                    <a:pt x="70" y="12"/>
                  </a:cubicBezTo>
                  <a:cubicBezTo>
                    <a:pt x="69" y="12"/>
                    <a:pt x="69" y="12"/>
                    <a:pt x="68" y="11"/>
                  </a:cubicBezTo>
                  <a:cubicBezTo>
                    <a:pt x="66" y="10"/>
                    <a:pt x="65" y="9"/>
                    <a:pt x="64" y="9"/>
                  </a:cubicBezTo>
                  <a:cubicBezTo>
                    <a:pt x="64" y="9"/>
                    <a:pt x="63" y="10"/>
                    <a:pt x="63" y="11"/>
                  </a:cubicBezTo>
                  <a:cubicBezTo>
                    <a:pt x="62" y="12"/>
                    <a:pt x="61" y="12"/>
                    <a:pt x="60" y="12"/>
                  </a:cubicBezTo>
                  <a:cubicBezTo>
                    <a:pt x="60" y="12"/>
                    <a:pt x="59" y="12"/>
                    <a:pt x="59" y="12"/>
                  </a:cubicBezTo>
                  <a:cubicBezTo>
                    <a:pt x="59" y="12"/>
                    <a:pt x="59" y="12"/>
                    <a:pt x="59" y="12"/>
                  </a:cubicBezTo>
                  <a:cubicBezTo>
                    <a:pt x="58" y="12"/>
                    <a:pt x="57" y="12"/>
                    <a:pt x="56" y="12"/>
                  </a:cubicBezTo>
                  <a:cubicBezTo>
                    <a:pt x="53" y="13"/>
                    <a:pt x="51" y="15"/>
                    <a:pt x="50" y="17"/>
                  </a:cubicBezTo>
                  <a:cubicBezTo>
                    <a:pt x="49" y="18"/>
                    <a:pt x="47" y="19"/>
                    <a:pt x="45" y="19"/>
                  </a:cubicBezTo>
                  <a:cubicBezTo>
                    <a:pt x="45" y="19"/>
                    <a:pt x="44" y="19"/>
                    <a:pt x="44" y="19"/>
                  </a:cubicBezTo>
                  <a:cubicBezTo>
                    <a:pt x="44" y="19"/>
                    <a:pt x="44" y="19"/>
                    <a:pt x="44" y="19"/>
                  </a:cubicBezTo>
                  <a:cubicBezTo>
                    <a:pt x="42" y="19"/>
                    <a:pt x="42" y="20"/>
                    <a:pt x="42" y="22"/>
                  </a:cubicBezTo>
                  <a:cubicBezTo>
                    <a:pt x="41" y="24"/>
                    <a:pt x="39" y="24"/>
                    <a:pt x="36" y="25"/>
                  </a:cubicBezTo>
                  <a:cubicBezTo>
                    <a:pt x="34" y="26"/>
                    <a:pt x="32" y="27"/>
                    <a:pt x="31" y="29"/>
                  </a:cubicBezTo>
                  <a:cubicBezTo>
                    <a:pt x="31" y="31"/>
                    <a:pt x="31" y="33"/>
                    <a:pt x="27" y="34"/>
                  </a:cubicBezTo>
                  <a:cubicBezTo>
                    <a:pt x="24" y="34"/>
                    <a:pt x="23" y="33"/>
                    <a:pt x="23" y="36"/>
                  </a:cubicBezTo>
                  <a:cubicBezTo>
                    <a:pt x="23" y="38"/>
                    <a:pt x="19" y="48"/>
                    <a:pt x="17" y="49"/>
                  </a:cubicBezTo>
                  <a:cubicBezTo>
                    <a:pt x="15" y="49"/>
                    <a:pt x="12" y="50"/>
                    <a:pt x="12" y="53"/>
                  </a:cubicBezTo>
                  <a:cubicBezTo>
                    <a:pt x="13" y="56"/>
                    <a:pt x="12" y="60"/>
                    <a:pt x="10" y="63"/>
                  </a:cubicBezTo>
                  <a:cubicBezTo>
                    <a:pt x="7" y="65"/>
                    <a:pt x="8" y="68"/>
                    <a:pt x="8" y="72"/>
                  </a:cubicBezTo>
                  <a:cubicBezTo>
                    <a:pt x="8" y="76"/>
                    <a:pt x="7" y="84"/>
                    <a:pt x="4" y="90"/>
                  </a:cubicBezTo>
                  <a:cubicBezTo>
                    <a:pt x="0" y="95"/>
                    <a:pt x="2" y="114"/>
                    <a:pt x="2" y="122"/>
                  </a:cubicBezTo>
                  <a:cubicBezTo>
                    <a:pt x="3" y="131"/>
                    <a:pt x="1" y="138"/>
                    <a:pt x="9" y="151"/>
                  </a:cubicBezTo>
                  <a:cubicBezTo>
                    <a:pt x="17" y="165"/>
                    <a:pt x="21" y="170"/>
                    <a:pt x="20" y="183"/>
                  </a:cubicBezTo>
                  <a:cubicBezTo>
                    <a:pt x="18" y="196"/>
                    <a:pt x="26" y="204"/>
                    <a:pt x="30" y="210"/>
                  </a:cubicBezTo>
                  <a:cubicBezTo>
                    <a:pt x="30" y="210"/>
                    <a:pt x="40" y="225"/>
                    <a:pt x="59" y="233"/>
                  </a:cubicBezTo>
                  <a:cubicBezTo>
                    <a:pt x="59" y="233"/>
                    <a:pt x="56" y="240"/>
                    <a:pt x="60" y="244"/>
                  </a:cubicBezTo>
                  <a:cubicBezTo>
                    <a:pt x="60" y="244"/>
                    <a:pt x="66" y="253"/>
                    <a:pt x="68" y="258"/>
                  </a:cubicBezTo>
                  <a:cubicBezTo>
                    <a:pt x="70" y="261"/>
                    <a:pt x="74" y="265"/>
                    <a:pt x="79" y="265"/>
                  </a:cubicBezTo>
                  <a:cubicBezTo>
                    <a:pt x="82" y="265"/>
                    <a:pt x="84" y="264"/>
                    <a:pt x="87" y="262"/>
                  </a:cubicBezTo>
                  <a:cubicBezTo>
                    <a:pt x="87" y="262"/>
                    <a:pt x="98" y="251"/>
                    <a:pt x="101" y="251"/>
                  </a:cubicBezTo>
                  <a:cubicBezTo>
                    <a:pt x="101" y="251"/>
                    <a:pt x="101" y="251"/>
                    <a:pt x="101" y="251"/>
                  </a:cubicBezTo>
                  <a:cubicBezTo>
                    <a:pt x="101" y="251"/>
                    <a:pt x="107" y="253"/>
                    <a:pt x="113" y="253"/>
                  </a:cubicBezTo>
                  <a:cubicBezTo>
                    <a:pt x="115" y="253"/>
                    <a:pt x="117" y="252"/>
                    <a:pt x="119" y="252"/>
                  </a:cubicBezTo>
                  <a:cubicBezTo>
                    <a:pt x="118" y="250"/>
                    <a:pt x="118" y="249"/>
                    <a:pt x="118" y="249"/>
                  </a:cubicBezTo>
                  <a:cubicBezTo>
                    <a:pt x="161" y="214"/>
                    <a:pt x="161" y="214"/>
                    <a:pt x="161" y="214"/>
                  </a:cubicBezTo>
                  <a:cubicBezTo>
                    <a:pt x="162" y="214"/>
                    <a:pt x="164" y="215"/>
                    <a:pt x="165" y="216"/>
                  </a:cubicBezTo>
                  <a:cubicBezTo>
                    <a:pt x="166" y="215"/>
                    <a:pt x="167" y="214"/>
                    <a:pt x="168" y="213"/>
                  </a:cubicBezTo>
                  <a:cubicBezTo>
                    <a:pt x="174" y="202"/>
                    <a:pt x="181" y="182"/>
                    <a:pt x="183" y="165"/>
                  </a:cubicBezTo>
                  <a:cubicBezTo>
                    <a:pt x="183" y="165"/>
                    <a:pt x="197" y="165"/>
                    <a:pt x="203" y="141"/>
                  </a:cubicBezTo>
                  <a:cubicBezTo>
                    <a:pt x="208" y="122"/>
                    <a:pt x="208" y="112"/>
                    <a:pt x="203" y="112"/>
                  </a:cubicBezTo>
                  <a:cubicBezTo>
                    <a:pt x="202" y="112"/>
                    <a:pt x="200" y="113"/>
                    <a:pt x="199" y="114"/>
                  </a:cubicBezTo>
                  <a:cubicBezTo>
                    <a:pt x="199" y="114"/>
                    <a:pt x="192" y="121"/>
                    <a:pt x="191" y="123"/>
                  </a:cubicBezTo>
                  <a:cubicBezTo>
                    <a:pt x="191" y="123"/>
                    <a:pt x="194" y="88"/>
                    <a:pt x="194" y="81"/>
                  </a:cubicBezTo>
                  <a:cubicBezTo>
                    <a:pt x="193" y="75"/>
                    <a:pt x="191" y="55"/>
                    <a:pt x="180" y="44"/>
                  </a:cubicBezTo>
                  <a:cubicBezTo>
                    <a:pt x="168" y="32"/>
                    <a:pt x="169" y="32"/>
                    <a:pt x="168" y="30"/>
                  </a:cubicBezTo>
                  <a:cubicBezTo>
                    <a:pt x="168" y="28"/>
                    <a:pt x="168" y="25"/>
                    <a:pt x="166" y="25"/>
                  </a:cubicBezTo>
                  <a:cubicBezTo>
                    <a:pt x="166" y="25"/>
                    <a:pt x="166" y="26"/>
                    <a:pt x="165" y="26"/>
                  </a:cubicBezTo>
                  <a:cubicBezTo>
                    <a:pt x="164" y="26"/>
                    <a:pt x="163" y="27"/>
                    <a:pt x="162" y="27"/>
                  </a:cubicBezTo>
                  <a:cubicBezTo>
                    <a:pt x="162" y="27"/>
                    <a:pt x="161" y="26"/>
                    <a:pt x="161" y="25"/>
                  </a:cubicBezTo>
                  <a:cubicBezTo>
                    <a:pt x="161" y="23"/>
                    <a:pt x="161" y="22"/>
                    <a:pt x="159" y="22"/>
                  </a:cubicBezTo>
                  <a:cubicBezTo>
                    <a:pt x="157" y="22"/>
                    <a:pt x="157" y="22"/>
                    <a:pt x="156" y="20"/>
                  </a:cubicBezTo>
                  <a:cubicBezTo>
                    <a:pt x="156" y="19"/>
                    <a:pt x="155" y="18"/>
                    <a:pt x="154" y="18"/>
                  </a:cubicBezTo>
                  <a:cubicBezTo>
                    <a:pt x="153" y="18"/>
                    <a:pt x="152" y="19"/>
                    <a:pt x="151" y="19"/>
                  </a:cubicBezTo>
                  <a:cubicBezTo>
                    <a:pt x="151" y="19"/>
                    <a:pt x="150" y="19"/>
                    <a:pt x="150" y="19"/>
                  </a:cubicBezTo>
                  <a:cubicBezTo>
                    <a:pt x="149" y="19"/>
                    <a:pt x="148" y="18"/>
                    <a:pt x="147" y="17"/>
                  </a:cubicBezTo>
                  <a:cubicBezTo>
                    <a:pt x="146" y="15"/>
                    <a:pt x="145" y="13"/>
                    <a:pt x="143" y="13"/>
                  </a:cubicBezTo>
                  <a:cubicBezTo>
                    <a:pt x="143" y="13"/>
                    <a:pt x="143" y="13"/>
                    <a:pt x="143" y="13"/>
                  </a:cubicBezTo>
                  <a:cubicBezTo>
                    <a:pt x="142" y="13"/>
                    <a:pt x="142" y="13"/>
                    <a:pt x="142" y="13"/>
                  </a:cubicBezTo>
                  <a:cubicBezTo>
                    <a:pt x="142" y="13"/>
                    <a:pt x="141" y="13"/>
                    <a:pt x="141" y="13"/>
                  </a:cubicBezTo>
                  <a:cubicBezTo>
                    <a:pt x="140" y="13"/>
                    <a:pt x="139" y="13"/>
                    <a:pt x="138" y="11"/>
                  </a:cubicBezTo>
                  <a:cubicBezTo>
                    <a:pt x="137" y="10"/>
                    <a:pt x="136" y="9"/>
                    <a:pt x="134" y="9"/>
                  </a:cubicBezTo>
                  <a:cubicBezTo>
                    <a:pt x="134" y="9"/>
                    <a:pt x="134" y="9"/>
                    <a:pt x="134" y="9"/>
                  </a:cubicBezTo>
                  <a:cubicBezTo>
                    <a:pt x="133" y="9"/>
                    <a:pt x="133" y="9"/>
                    <a:pt x="132" y="9"/>
                  </a:cubicBezTo>
                  <a:cubicBezTo>
                    <a:pt x="130" y="9"/>
                    <a:pt x="128" y="9"/>
                    <a:pt x="127" y="8"/>
                  </a:cubicBezTo>
                  <a:cubicBezTo>
                    <a:pt x="126" y="7"/>
                    <a:pt x="125" y="6"/>
                    <a:pt x="125" y="6"/>
                  </a:cubicBezTo>
                  <a:cubicBezTo>
                    <a:pt x="124" y="6"/>
                    <a:pt x="124" y="6"/>
                    <a:pt x="123" y="7"/>
                  </a:cubicBezTo>
                  <a:cubicBezTo>
                    <a:pt x="122" y="9"/>
                    <a:pt x="121" y="10"/>
                    <a:pt x="120" y="10"/>
                  </a:cubicBezTo>
                  <a:cubicBezTo>
                    <a:pt x="119" y="10"/>
                    <a:pt x="119" y="10"/>
                    <a:pt x="118" y="9"/>
                  </a:cubicBezTo>
                  <a:cubicBezTo>
                    <a:pt x="117" y="6"/>
                    <a:pt x="113" y="8"/>
                    <a:pt x="113" y="6"/>
                  </a:cubicBezTo>
                  <a:cubicBezTo>
                    <a:pt x="113" y="4"/>
                    <a:pt x="112" y="3"/>
                    <a:pt x="111" y="3"/>
                  </a:cubicBezTo>
                  <a:cubicBezTo>
                    <a:pt x="110" y="3"/>
                    <a:pt x="110" y="3"/>
                    <a:pt x="110" y="3"/>
                  </a:cubicBezTo>
                  <a:cubicBezTo>
                    <a:pt x="109" y="4"/>
                    <a:pt x="109" y="4"/>
                    <a:pt x="108" y="4"/>
                  </a:cubicBezTo>
                  <a:cubicBezTo>
                    <a:pt x="106" y="4"/>
                    <a:pt x="103" y="3"/>
                    <a:pt x="103" y="2"/>
                  </a:cubicBezTo>
                  <a:cubicBezTo>
                    <a:pt x="103" y="1"/>
                    <a:pt x="102" y="0"/>
                    <a:pt x="102"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58" name="Freeform 945"/>
            <p:cNvSpPr>
              <a:spLocks/>
            </p:cNvSpPr>
            <p:nvPr/>
          </p:nvSpPr>
          <p:spPr bwMode="auto">
            <a:xfrm>
              <a:off x="4314825" y="1522413"/>
              <a:ext cx="74613" cy="60325"/>
            </a:xfrm>
            <a:custGeom>
              <a:avLst/>
              <a:gdLst>
                <a:gd name="T0" fmla="*/ 43 w 47"/>
                <a:gd name="T1" fmla="*/ 0 h 38"/>
                <a:gd name="T2" fmla="*/ 0 w 47"/>
                <a:gd name="T3" fmla="*/ 35 h 38"/>
                <a:gd name="T4" fmla="*/ 1 w 47"/>
                <a:gd name="T5" fmla="*/ 38 h 38"/>
                <a:gd name="T6" fmla="*/ 9 w 47"/>
                <a:gd name="T7" fmla="*/ 33 h 38"/>
                <a:gd name="T8" fmla="*/ 17 w 47"/>
                <a:gd name="T9" fmla="*/ 24 h 38"/>
                <a:gd name="T10" fmla="*/ 47 w 47"/>
                <a:gd name="T11" fmla="*/ 2 h 38"/>
                <a:gd name="T12" fmla="*/ 43 w 47"/>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47" h="38">
                  <a:moveTo>
                    <a:pt x="43" y="0"/>
                  </a:moveTo>
                  <a:cubicBezTo>
                    <a:pt x="0" y="35"/>
                    <a:pt x="0" y="35"/>
                    <a:pt x="0" y="35"/>
                  </a:cubicBezTo>
                  <a:cubicBezTo>
                    <a:pt x="0" y="35"/>
                    <a:pt x="0" y="36"/>
                    <a:pt x="1" y="38"/>
                  </a:cubicBezTo>
                  <a:cubicBezTo>
                    <a:pt x="4" y="37"/>
                    <a:pt x="7" y="36"/>
                    <a:pt x="9" y="33"/>
                  </a:cubicBezTo>
                  <a:cubicBezTo>
                    <a:pt x="17" y="24"/>
                    <a:pt x="17" y="24"/>
                    <a:pt x="17" y="24"/>
                  </a:cubicBezTo>
                  <a:cubicBezTo>
                    <a:pt x="17" y="24"/>
                    <a:pt x="38" y="12"/>
                    <a:pt x="47" y="2"/>
                  </a:cubicBezTo>
                  <a:cubicBezTo>
                    <a:pt x="46" y="1"/>
                    <a:pt x="44" y="0"/>
                    <a:pt x="43" y="0"/>
                  </a:cubicBezTo>
                </a:path>
              </a:pathLst>
            </a:custGeom>
            <a:solidFill>
              <a:srgbClr val="B5C5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61" name="Freeform 948"/>
            <p:cNvSpPr>
              <a:spLocks/>
            </p:cNvSpPr>
            <p:nvPr/>
          </p:nvSpPr>
          <p:spPr bwMode="auto">
            <a:xfrm>
              <a:off x="6946900" y="2578101"/>
              <a:ext cx="452438" cy="960438"/>
            </a:xfrm>
            <a:custGeom>
              <a:avLst/>
              <a:gdLst>
                <a:gd name="T0" fmla="*/ 203 w 285"/>
                <a:gd name="T1" fmla="*/ 0 h 605"/>
                <a:gd name="T2" fmla="*/ 201 w 285"/>
                <a:gd name="T3" fmla="*/ 0 h 605"/>
                <a:gd name="T4" fmla="*/ 178 w 285"/>
                <a:gd name="T5" fmla="*/ 2 h 605"/>
                <a:gd name="T6" fmla="*/ 137 w 285"/>
                <a:gd name="T7" fmla="*/ 78 h 605"/>
                <a:gd name="T8" fmla="*/ 135 w 285"/>
                <a:gd name="T9" fmla="*/ 78 h 605"/>
                <a:gd name="T10" fmla="*/ 71 w 285"/>
                <a:gd name="T11" fmla="*/ 44 h 605"/>
                <a:gd name="T12" fmla="*/ 70 w 285"/>
                <a:gd name="T13" fmla="*/ 44 h 605"/>
                <a:gd name="T14" fmla="*/ 0 w 285"/>
                <a:gd name="T15" fmla="*/ 47 h 605"/>
                <a:gd name="T16" fmla="*/ 9 w 285"/>
                <a:gd name="T17" fmla="*/ 55 h 605"/>
                <a:gd name="T18" fmla="*/ 27 w 285"/>
                <a:gd name="T19" fmla="*/ 73 h 605"/>
                <a:gd name="T20" fmla="*/ 57 w 285"/>
                <a:gd name="T21" fmla="*/ 71 h 605"/>
                <a:gd name="T22" fmla="*/ 67 w 285"/>
                <a:gd name="T23" fmla="*/ 72 h 605"/>
                <a:gd name="T24" fmla="*/ 67 w 285"/>
                <a:gd name="T25" fmla="*/ 76 h 605"/>
                <a:gd name="T26" fmla="*/ 29 w 285"/>
                <a:gd name="T27" fmla="*/ 77 h 605"/>
                <a:gd name="T28" fmla="*/ 34 w 285"/>
                <a:gd name="T29" fmla="*/ 91 h 605"/>
                <a:gd name="T30" fmla="*/ 74 w 285"/>
                <a:gd name="T31" fmla="*/ 129 h 605"/>
                <a:gd name="T32" fmla="*/ 134 w 285"/>
                <a:gd name="T33" fmla="*/ 189 h 605"/>
                <a:gd name="T34" fmla="*/ 145 w 285"/>
                <a:gd name="T35" fmla="*/ 215 h 605"/>
                <a:gd name="T36" fmla="*/ 108 w 285"/>
                <a:gd name="T37" fmla="*/ 110 h 605"/>
                <a:gd name="T38" fmla="*/ 136 w 285"/>
                <a:gd name="T39" fmla="*/ 106 h 605"/>
                <a:gd name="T40" fmla="*/ 165 w 285"/>
                <a:gd name="T41" fmla="*/ 196 h 605"/>
                <a:gd name="T42" fmla="*/ 173 w 285"/>
                <a:gd name="T43" fmla="*/ 329 h 605"/>
                <a:gd name="T44" fmla="*/ 158 w 285"/>
                <a:gd name="T45" fmla="*/ 473 h 605"/>
                <a:gd name="T46" fmla="*/ 126 w 285"/>
                <a:gd name="T47" fmla="*/ 478 h 605"/>
                <a:gd name="T48" fmla="*/ 154 w 285"/>
                <a:gd name="T49" fmla="*/ 330 h 605"/>
                <a:gd name="T50" fmla="*/ 145 w 285"/>
                <a:gd name="T51" fmla="*/ 362 h 605"/>
                <a:gd name="T52" fmla="*/ 139 w 285"/>
                <a:gd name="T53" fmla="*/ 382 h 605"/>
                <a:gd name="T54" fmla="*/ 122 w 285"/>
                <a:gd name="T55" fmla="*/ 409 h 605"/>
                <a:gd name="T56" fmla="*/ 112 w 285"/>
                <a:gd name="T57" fmla="*/ 421 h 605"/>
                <a:gd name="T58" fmla="*/ 94 w 285"/>
                <a:gd name="T59" fmla="*/ 437 h 605"/>
                <a:gd name="T60" fmla="*/ 75 w 285"/>
                <a:gd name="T61" fmla="*/ 448 h 605"/>
                <a:gd name="T62" fmla="*/ 57 w 285"/>
                <a:gd name="T63" fmla="*/ 455 h 605"/>
                <a:gd name="T64" fmla="*/ 52 w 285"/>
                <a:gd name="T65" fmla="*/ 457 h 605"/>
                <a:gd name="T66" fmla="*/ 73 w 285"/>
                <a:gd name="T67" fmla="*/ 540 h 605"/>
                <a:gd name="T68" fmla="*/ 74 w 285"/>
                <a:gd name="T69" fmla="*/ 540 h 605"/>
                <a:gd name="T70" fmla="*/ 87 w 285"/>
                <a:gd name="T71" fmla="*/ 543 h 605"/>
                <a:gd name="T72" fmla="*/ 99 w 285"/>
                <a:gd name="T73" fmla="*/ 549 h 605"/>
                <a:gd name="T74" fmla="*/ 105 w 285"/>
                <a:gd name="T75" fmla="*/ 546 h 605"/>
                <a:gd name="T76" fmla="*/ 222 w 285"/>
                <a:gd name="T77" fmla="*/ 605 h 605"/>
                <a:gd name="T78" fmla="*/ 228 w 285"/>
                <a:gd name="T79" fmla="*/ 581 h 605"/>
                <a:gd name="T80" fmla="*/ 110 w 285"/>
                <a:gd name="T81" fmla="*/ 518 h 605"/>
                <a:gd name="T82" fmla="*/ 94 w 285"/>
                <a:gd name="T83" fmla="*/ 513 h 605"/>
                <a:gd name="T84" fmla="*/ 93 w 285"/>
                <a:gd name="T85" fmla="*/ 513 h 605"/>
                <a:gd name="T86" fmla="*/ 111 w 285"/>
                <a:gd name="T87" fmla="*/ 505 h 605"/>
                <a:gd name="T88" fmla="*/ 110 w 285"/>
                <a:gd name="T89" fmla="*/ 507 h 605"/>
                <a:gd name="T90" fmla="*/ 172 w 285"/>
                <a:gd name="T91" fmla="*/ 498 h 605"/>
                <a:gd name="T92" fmla="*/ 176 w 285"/>
                <a:gd name="T93" fmla="*/ 498 h 605"/>
                <a:gd name="T94" fmla="*/ 196 w 285"/>
                <a:gd name="T95" fmla="*/ 491 h 605"/>
                <a:gd name="T96" fmla="*/ 226 w 285"/>
                <a:gd name="T97" fmla="*/ 462 h 605"/>
                <a:gd name="T98" fmla="*/ 239 w 285"/>
                <a:gd name="T99" fmla="*/ 428 h 605"/>
                <a:gd name="T100" fmla="*/ 259 w 285"/>
                <a:gd name="T101" fmla="*/ 337 h 605"/>
                <a:gd name="T102" fmla="*/ 259 w 285"/>
                <a:gd name="T103" fmla="*/ 135 h 605"/>
                <a:gd name="T104" fmla="*/ 221 w 285"/>
                <a:gd name="T105" fmla="*/ 20 h 605"/>
                <a:gd name="T106" fmla="*/ 203 w 285"/>
                <a:gd name="T107"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605">
                  <a:moveTo>
                    <a:pt x="203" y="0"/>
                  </a:moveTo>
                  <a:cubicBezTo>
                    <a:pt x="202" y="0"/>
                    <a:pt x="202" y="0"/>
                    <a:pt x="201" y="0"/>
                  </a:cubicBezTo>
                  <a:cubicBezTo>
                    <a:pt x="178" y="2"/>
                    <a:pt x="178" y="2"/>
                    <a:pt x="178" y="2"/>
                  </a:cubicBezTo>
                  <a:cubicBezTo>
                    <a:pt x="178" y="2"/>
                    <a:pt x="138" y="19"/>
                    <a:pt x="137" y="78"/>
                  </a:cubicBezTo>
                  <a:cubicBezTo>
                    <a:pt x="135" y="78"/>
                    <a:pt x="135" y="78"/>
                    <a:pt x="135" y="78"/>
                  </a:cubicBezTo>
                  <a:cubicBezTo>
                    <a:pt x="120" y="68"/>
                    <a:pt x="83" y="44"/>
                    <a:pt x="71" y="44"/>
                  </a:cubicBezTo>
                  <a:cubicBezTo>
                    <a:pt x="71" y="44"/>
                    <a:pt x="70" y="44"/>
                    <a:pt x="70" y="44"/>
                  </a:cubicBezTo>
                  <a:cubicBezTo>
                    <a:pt x="58" y="44"/>
                    <a:pt x="21" y="46"/>
                    <a:pt x="0" y="47"/>
                  </a:cubicBezTo>
                  <a:cubicBezTo>
                    <a:pt x="3" y="50"/>
                    <a:pt x="6" y="52"/>
                    <a:pt x="9" y="55"/>
                  </a:cubicBezTo>
                  <a:cubicBezTo>
                    <a:pt x="18" y="62"/>
                    <a:pt x="22" y="64"/>
                    <a:pt x="27" y="73"/>
                  </a:cubicBezTo>
                  <a:cubicBezTo>
                    <a:pt x="38" y="72"/>
                    <a:pt x="49" y="71"/>
                    <a:pt x="57" y="71"/>
                  </a:cubicBezTo>
                  <a:cubicBezTo>
                    <a:pt x="61" y="71"/>
                    <a:pt x="65" y="71"/>
                    <a:pt x="67" y="72"/>
                  </a:cubicBezTo>
                  <a:cubicBezTo>
                    <a:pt x="67" y="76"/>
                    <a:pt x="67" y="76"/>
                    <a:pt x="67" y="76"/>
                  </a:cubicBezTo>
                  <a:cubicBezTo>
                    <a:pt x="29" y="77"/>
                    <a:pt x="29" y="77"/>
                    <a:pt x="29" y="77"/>
                  </a:cubicBezTo>
                  <a:cubicBezTo>
                    <a:pt x="31" y="81"/>
                    <a:pt x="32" y="85"/>
                    <a:pt x="34" y="91"/>
                  </a:cubicBezTo>
                  <a:cubicBezTo>
                    <a:pt x="42" y="117"/>
                    <a:pt x="74" y="129"/>
                    <a:pt x="74" y="129"/>
                  </a:cubicBezTo>
                  <a:cubicBezTo>
                    <a:pt x="121" y="151"/>
                    <a:pt x="134" y="189"/>
                    <a:pt x="134" y="189"/>
                  </a:cubicBezTo>
                  <a:cubicBezTo>
                    <a:pt x="139" y="197"/>
                    <a:pt x="142" y="206"/>
                    <a:pt x="145" y="215"/>
                  </a:cubicBezTo>
                  <a:cubicBezTo>
                    <a:pt x="138" y="181"/>
                    <a:pt x="126" y="145"/>
                    <a:pt x="108" y="110"/>
                  </a:cubicBezTo>
                  <a:cubicBezTo>
                    <a:pt x="136" y="106"/>
                    <a:pt x="136" y="106"/>
                    <a:pt x="136" y="106"/>
                  </a:cubicBezTo>
                  <a:cubicBezTo>
                    <a:pt x="136" y="106"/>
                    <a:pt x="156" y="167"/>
                    <a:pt x="165" y="196"/>
                  </a:cubicBezTo>
                  <a:cubicBezTo>
                    <a:pt x="165" y="196"/>
                    <a:pt x="181" y="248"/>
                    <a:pt x="173" y="329"/>
                  </a:cubicBezTo>
                  <a:cubicBezTo>
                    <a:pt x="173" y="329"/>
                    <a:pt x="145" y="434"/>
                    <a:pt x="158" y="473"/>
                  </a:cubicBezTo>
                  <a:cubicBezTo>
                    <a:pt x="126" y="478"/>
                    <a:pt x="126" y="478"/>
                    <a:pt x="126" y="478"/>
                  </a:cubicBezTo>
                  <a:cubicBezTo>
                    <a:pt x="126" y="478"/>
                    <a:pt x="151" y="417"/>
                    <a:pt x="154" y="330"/>
                  </a:cubicBezTo>
                  <a:cubicBezTo>
                    <a:pt x="152" y="349"/>
                    <a:pt x="148" y="361"/>
                    <a:pt x="145" y="362"/>
                  </a:cubicBezTo>
                  <a:cubicBezTo>
                    <a:pt x="139" y="367"/>
                    <a:pt x="141" y="378"/>
                    <a:pt x="139" y="382"/>
                  </a:cubicBezTo>
                  <a:cubicBezTo>
                    <a:pt x="136" y="385"/>
                    <a:pt x="129" y="406"/>
                    <a:pt x="122" y="409"/>
                  </a:cubicBezTo>
                  <a:cubicBezTo>
                    <a:pt x="115" y="411"/>
                    <a:pt x="114" y="416"/>
                    <a:pt x="112" y="421"/>
                  </a:cubicBezTo>
                  <a:cubicBezTo>
                    <a:pt x="110" y="426"/>
                    <a:pt x="102" y="433"/>
                    <a:pt x="94" y="437"/>
                  </a:cubicBezTo>
                  <a:cubicBezTo>
                    <a:pt x="86" y="440"/>
                    <a:pt x="85" y="448"/>
                    <a:pt x="75" y="448"/>
                  </a:cubicBezTo>
                  <a:cubicBezTo>
                    <a:pt x="65" y="449"/>
                    <a:pt x="70" y="451"/>
                    <a:pt x="57" y="455"/>
                  </a:cubicBezTo>
                  <a:cubicBezTo>
                    <a:pt x="55" y="456"/>
                    <a:pt x="53" y="456"/>
                    <a:pt x="52" y="457"/>
                  </a:cubicBezTo>
                  <a:cubicBezTo>
                    <a:pt x="60" y="484"/>
                    <a:pt x="67" y="512"/>
                    <a:pt x="73" y="540"/>
                  </a:cubicBezTo>
                  <a:cubicBezTo>
                    <a:pt x="74" y="540"/>
                    <a:pt x="74" y="540"/>
                    <a:pt x="74" y="540"/>
                  </a:cubicBezTo>
                  <a:cubicBezTo>
                    <a:pt x="79" y="540"/>
                    <a:pt x="84" y="541"/>
                    <a:pt x="87" y="543"/>
                  </a:cubicBezTo>
                  <a:cubicBezTo>
                    <a:pt x="91" y="546"/>
                    <a:pt x="95" y="549"/>
                    <a:pt x="99" y="549"/>
                  </a:cubicBezTo>
                  <a:cubicBezTo>
                    <a:pt x="101" y="549"/>
                    <a:pt x="103" y="548"/>
                    <a:pt x="105" y="546"/>
                  </a:cubicBezTo>
                  <a:cubicBezTo>
                    <a:pt x="222" y="605"/>
                    <a:pt x="222" y="605"/>
                    <a:pt x="222" y="605"/>
                  </a:cubicBezTo>
                  <a:cubicBezTo>
                    <a:pt x="222" y="605"/>
                    <a:pt x="231" y="604"/>
                    <a:pt x="228" y="581"/>
                  </a:cubicBezTo>
                  <a:cubicBezTo>
                    <a:pt x="110" y="518"/>
                    <a:pt x="110" y="518"/>
                    <a:pt x="110" y="518"/>
                  </a:cubicBezTo>
                  <a:cubicBezTo>
                    <a:pt x="110" y="518"/>
                    <a:pt x="99" y="513"/>
                    <a:pt x="94" y="513"/>
                  </a:cubicBezTo>
                  <a:cubicBezTo>
                    <a:pt x="94" y="513"/>
                    <a:pt x="94" y="513"/>
                    <a:pt x="93" y="513"/>
                  </a:cubicBezTo>
                  <a:cubicBezTo>
                    <a:pt x="93" y="513"/>
                    <a:pt x="110" y="507"/>
                    <a:pt x="111" y="505"/>
                  </a:cubicBezTo>
                  <a:cubicBezTo>
                    <a:pt x="111" y="506"/>
                    <a:pt x="110" y="507"/>
                    <a:pt x="110" y="507"/>
                  </a:cubicBezTo>
                  <a:cubicBezTo>
                    <a:pt x="110" y="507"/>
                    <a:pt x="159" y="504"/>
                    <a:pt x="172" y="498"/>
                  </a:cubicBezTo>
                  <a:cubicBezTo>
                    <a:pt x="172" y="498"/>
                    <a:pt x="173" y="498"/>
                    <a:pt x="176" y="498"/>
                  </a:cubicBezTo>
                  <a:cubicBezTo>
                    <a:pt x="180" y="498"/>
                    <a:pt x="188" y="497"/>
                    <a:pt x="196" y="491"/>
                  </a:cubicBezTo>
                  <a:cubicBezTo>
                    <a:pt x="226" y="462"/>
                    <a:pt x="226" y="462"/>
                    <a:pt x="226" y="462"/>
                  </a:cubicBezTo>
                  <a:cubicBezTo>
                    <a:pt x="226" y="462"/>
                    <a:pt x="239" y="439"/>
                    <a:pt x="239" y="428"/>
                  </a:cubicBezTo>
                  <a:cubicBezTo>
                    <a:pt x="239" y="417"/>
                    <a:pt x="250" y="366"/>
                    <a:pt x="259" y="337"/>
                  </a:cubicBezTo>
                  <a:cubicBezTo>
                    <a:pt x="269" y="308"/>
                    <a:pt x="285" y="216"/>
                    <a:pt x="259" y="135"/>
                  </a:cubicBezTo>
                  <a:cubicBezTo>
                    <a:pt x="233" y="54"/>
                    <a:pt x="224" y="29"/>
                    <a:pt x="221" y="20"/>
                  </a:cubicBezTo>
                  <a:cubicBezTo>
                    <a:pt x="218" y="12"/>
                    <a:pt x="213" y="0"/>
                    <a:pt x="203" y="0"/>
                  </a:cubicBezTo>
                </a:path>
              </a:pathLst>
            </a:custGeom>
            <a:solidFill>
              <a:srgbClr val="6A257D"/>
            </a:solidFill>
            <a:ln>
              <a:noFill/>
            </a:ln>
          </p:spPr>
          <p:txBody>
            <a:bodyPr vert="horz" wrap="square" lIns="91440" tIns="45720" rIns="91440" bIns="45720" numCol="1" anchor="t" anchorCtr="0" compatLnSpc="1">
              <a:prstTxWarp prst="textNoShape">
                <a:avLst/>
              </a:prstTxWarp>
            </a:bodyPr>
            <a:lstStyle/>
            <a:p>
              <a:endParaRPr lang="en-US"/>
            </a:p>
          </p:txBody>
        </p:sp>
        <p:sp>
          <p:nvSpPr>
            <p:cNvPr id="31462" name="Freeform 949"/>
            <p:cNvSpPr>
              <a:spLocks noEditPoints="1"/>
            </p:cNvSpPr>
            <p:nvPr/>
          </p:nvSpPr>
          <p:spPr bwMode="auto">
            <a:xfrm>
              <a:off x="6704013" y="3076576"/>
              <a:ext cx="358775" cy="465138"/>
            </a:xfrm>
            <a:custGeom>
              <a:avLst/>
              <a:gdLst>
                <a:gd name="T0" fmla="*/ 205 w 226"/>
                <a:gd name="T1" fmla="*/ 143 h 293"/>
                <a:gd name="T2" fmla="*/ 185 w 226"/>
                <a:gd name="T3" fmla="*/ 148 h 293"/>
                <a:gd name="T4" fmla="*/ 158 w 226"/>
                <a:gd name="T5" fmla="*/ 158 h 293"/>
                <a:gd name="T6" fmla="*/ 117 w 226"/>
                <a:gd name="T7" fmla="*/ 167 h 293"/>
                <a:gd name="T8" fmla="*/ 105 w 226"/>
                <a:gd name="T9" fmla="*/ 165 h 293"/>
                <a:gd name="T10" fmla="*/ 98 w 226"/>
                <a:gd name="T11" fmla="*/ 163 h 293"/>
                <a:gd name="T12" fmla="*/ 94 w 226"/>
                <a:gd name="T13" fmla="*/ 169 h 293"/>
                <a:gd name="T14" fmla="*/ 73 w 226"/>
                <a:gd name="T15" fmla="*/ 179 h 293"/>
                <a:gd name="T16" fmla="*/ 71 w 226"/>
                <a:gd name="T17" fmla="*/ 179 h 293"/>
                <a:gd name="T18" fmla="*/ 66 w 226"/>
                <a:gd name="T19" fmla="*/ 178 h 293"/>
                <a:gd name="T20" fmla="*/ 60 w 226"/>
                <a:gd name="T21" fmla="*/ 180 h 293"/>
                <a:gd name="T22" fmla="*/ 49 w 226"/>
                <a:gd name="T23" fmla="*/ 183 h 293"/>
                <a:gd name="T24" fmla="*/ 34 w 226"/>
                <a:gd name="T25" fmla="*/ 179 h 293"/>
                <a:gd name="T26" fmla="*/ 19 w 226"/>
                <a:gd name="T27" fmla="*/ 172 h 293"/>
                <a:gd name="T28" fmla="*/ 17 w 226"/>
                <a:gd name="T29" fmla="*/ 171 h 293"/>
                <a:gd name="T30" fmla="*/ 13 w 226"/>
                <a:gd name="T31" fmla="*/ 207 h 293"/>
                <a:gd name="T32" fmla="*/ 52 w 226"/>
                <a:gd name="T33" fmla="*/ 209 h 293"/>
                <a:gd name="T34" fmla="*/ 53 w 226"/>
                <a:gd name="T35" fmla="*/ 209 h 293"/>
                <a:gd name="T36" fmla="*/ 25 w 226"/>
                <a:gd name="T37" fmla="*/ 253 h 293"/>
                <a:gd name="T38" fmla="*/ 21 w 226"/>
                <a:gd name="T39" fmla="*/ 276 h 293"/>
                <a:gd name="T40" fmla="*/ 19 w 226"/>
                <a:gd name="T41" fmla="*/ 293 h 293"/>
                <a:gd name="T42" fmla="*/ 41 w 226"/>
                <a:gd name="T43" fmla="*/ 290 h 293"/>
                <a:gd name="T44" fmla="*/ 69 w 226"/>
                <a:gd name="T45" fmla="*/ 236 h 293"/>
                <a:gd name="T46" fmla="*/ 220 w 226"/>
                <a:gd name="T47" fmla="*/ 227 h 293"/>
                <a:gd name="T48" fmla="*/ 226 w 226"/>
                <a:gd name="T49" fmla="*/ 226 h 293"/>
                <a:gd name="T50" fmla="*/ 205 w 226"/>
                <a:gd name="T51" fmla="*/ 143 h 293"/>
                <a:gd name="T52" fmla="*/ 16 w 226"/>
                <a:gd name="T53" fmla="*/ 0 h 293"/>
                <a:gd name="T54" fmla="*/ 7 w 226"/>
                <a:gd name="T55" fmla="*/ 1 h 293"/>
                <a:gd name="T56" fmla="*/ 0 w 226"/>
                <a:gd name="T57" fmla="*/ 1 h 293"/>
                <a:gd name="T58" fmla="*/ 10 w 226"/>
                <a:gd name="T59" fmla="*/ 44 h 293"/>
                <a:gd name="T60" fmla="*/ 20 w 226"/>
                <a:gd name="T61" fmla="*/ 79 h 293"/>
                <a:gd name="T62" fmla="*/ 28 w 226"/>
                <a:gd name="T63" fmla="*/ 84 h 293"/>
                <a:gd name="T64" fmla="*/ 33 w 226"/>
                <a:gd name="T65" fmla="*/ 86 h 293"/>
                <a:gd name="T66" fmla="*/ 49 w 226"/>
                <a:gd name="T67" fmla="*/ 75 h 293"/>
                <a:gd name="T68" fmla="*/ 65 w 226"/>
                <a:gd name="T69" fmla="*/ 66 h 293"/>
                <a:gd name="T70" fmla="*/ 65 w 226"/>
                <a:gd name="T71" fmla="*/ 51 h 293"/>
                <a:gd name="T72" fmla="*/ 60 w 226"/>
                <a:gd name="T73" fmla="*/ 51 h 293"/>
                <a:gd name="T74" fmla="*/ 16 w 226"/>
                <a:gd name="T75"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6" h="293">
                  <a:moveTo>
                    <a:pt x="205" y="143"/>
                  </a:moveTo>
                  <a:cubicBezTo>
                    <a:pt x="195" y="145"/>
                    <a:pt x="194" y="144"/>
                    <a:pt x="185" y="148"/>
                  </a:cubicBezTo>
                  <a:cubicBezTo>
                    <a:pt x="175" y="152"/>
                    <a:pt x="171" y="153"/>
                    <a:pt x="158" y="158"/>
                  </a:cubicBezTo>
                  <a:cubicBezTo>
                    <a:pt x="148" y="162"/>
                    <a:pt x="130" y="167"/>
                    <a:pt x="117" y="167"/>
                  </a:cubicBezTo>
                  <a:cubicBezTo>
                    <a:pt x="112" y="167"/>
                    <a:pt x="109" y="166"/>
                    <a:pt x="105" y="165"/>
                  </a:cubicBezTo>
                  <a:cubicBezTo>
                    <a:pt x="101" y="164"/>
                    <a:pt x="99" y="163"/>
                    <a:pt x="98" y="163"/>
                  </a:cubicBezTo>
                  <a:cubicBezTo>
                    <a:pt x="97" y="163"/>
                    <a:pt x="99" y="165"/>
                    <a:pt x="94" y="169"/>
                  </a:cubicBezTo>
                  <a:cubicBezTo>
                    <a:pt x="85" y="174"/>
                    <a:pt x="80" y="179"/>
                    <a:pt x="73" y="179"/>
                  </a:cubicBezTo>
                  <a:cubicBezTo>
                    <a:pt x="73" y="179"/>
                    <a:pt x="72" y="179"/>
                    <a:pt x="71" y="179"/>
                  </a:cubicBezTo>
                  <a:cubicBezTo>
                    <a:pt x="68" y="178"/>
                    <a:pt x="67" y="178"/>
                    <a:pt x="66" y="178"/>
                  </a:cubicBezTo>
                  <a:cubicBezTo>
                    <a:pt x="65" y="178"/>
                    <a:pt x="64" y="178"/>
                    <a:pt x="60" y="180"/>
                  </a:cubicBezTo>
                  <a:cubicBezTo>
                    <a:pt x="57" y="182"/>
                    <a:pt x="53" y="183"/>
                    <a:pt x="49" y="183"/>
                  </a:cubicBezTo>
                  <a:cubicBezTo>
                    <a:pt x="44" y="183"/>
                    <a:pt x="39" y="181"/>
                    <a:pt x="34" y="179"/>
                  </a:cubicBezTo>
                  <a:cubicBezTo>
                    <a:pt x="26" y="174"/>
                    <a:pt x="24" y="177"/>
                    <a:pt x="19" y="172"/>
                  </a:cubicBezTo>
                  <a:cubicBezTo>
                    <a:pt x="18" y="172"/>
                    <a:pt x="18" y="171"/>
                    <a:pt x="17" y="171"/>
                  </a:cubicBezTo>
                  <a:cubicBezTo>
                    <a:pt x="16" y="183"/>
                    <a:pt x="15" y="195"/>
                    <a:pt x="13" y="207"/>
                  </a:cubicBezTo>
                  <a:cubicBezTo>
                    <a:pt x="23" y="207"/>
                    <a:pt x="44" y="209"/>
                    <a:pt x="52" y="209"/>
                  </a:cubicBezTo>
                  <a:cubicBezTo>
                    <a:pt x="52" y="209"/>
                    <a:pt x="53" y="209"/>
                    <a:pt x="53" y="209"/>
                  </a:cubicBezTo>
                  <a:cubicBezTo>
                    <a:pt x="53" y="209"/>
                    <a:pt x="33" y="219"/>
                    <a:pt x="25" y="253"/>
                  </a:cubicBezTo>
                  <a:cubicBezTo>
                    <a:pt x="21" y="276"/>
                    <a:pt x="21" y="276"/>
                    <a:pt x="21" y="276"/>
                  </a:cubicBezTo>
                  <a:cubicBezTo>
                    <a:pt x="19" y="293"/>
                    <a:pt x="19" y="293"/>
                    <a:pt x="19" y="293"/>
                  </a:cubicBezTo>
                  <a:cubicBezTo>
                    <a:pt x="41" y="290"/>
                    <a:pt x="41" y="290"/>
                    <a:pt x="41" y="290"/>
                  </a:cubicBezTo>
                  <a:cubicBezTo>
                    <a:pt x="41" y="290"/>
                    <a:pt x="35" y="241"/>
                    <a:pt x="69" y="236"/>
                  </a:cubicBezTo>
                  <a:cubicBezTo>
                    <a:pt x="220" y="227"/>
                    <a:pt x="220" y="227"/>
                    <a:pt x="220" y="227"/>
                  </a:cubicBezTo>
                  <a:cubicBezTo>
                    <a:pt x="220" y="227"/>
                    <a:pt x="223" y="226"/>
                    <a:pt x="226" y="226"/>
                  </a:cubicBezTo>
                  <a:cubicBezTo>
                    <a:pt x="220" y="198"/>
                    <a:pt x="213" y="170"/>
                    <a:pt x="205" y="143"/>
                  </a:cubicBezTo>
                  <a:moveTo>
                    <a:pt x="16" y="0"/>
                  </a:moveTo>
                  <a:cubicBezTo>
                    <a:pt x="13" y="1"/>
                    <a:pt x="11" y="1"/>
                    <a:pt x="7" y="1"/>
                  </a:cubicBezTo>
                  <a:cubicBezTo>
                    <a:pt x="0" y="1"/>
                    <a:pt x="0" y="1"/>
                    <a:pt x="0" y="1"/>
                  </a:cubicBezTo>
                  <a:cubicBezTo>
                    <a:pt x="4" y="15"/>
                    <a:pt x="7" y="29"/>
                    <a:pt x="10" y="44"/>
                  </a:cubicBezTo>
                  <a:cubicBezTo>
                    <a:pt x="20" y="79"/>
                    <a:pt x="20" y="79"/>
                    <a:pt x="20" y="79"/>
                  </a:cubicBezTo>
                  <a:cubicBezTo>
                    <a:pt x="23" y="81"/>
                    <a:pt x="26" y="83"/>
                    <a:pt x="28" y="84"/>
                  </a:cubicBezTo>
                  <a:cubicBezTo>
                    <a:pt x="29" y="86"/>
                    <a:pt x="31" y="86"/>
                    <a:pt x="33" y="86"/>
                  </a:cubicBezTo>
                  <a:cubicBezTo>
                    <a:pt x="39" y="86"/>
                    <a:pt x="45" y="80"/>
                    <a:pt x="49" y="75"/>
                  </a:cubicBezTo>
                  <a:cubicBezTo>
                    <a:pt x="54" y="68"/>
                    <a:pt x="63" y="70"/>
                    <a:pt x="65" y="66"/>
                  </a:cubicBezTo>
                  <a:cubicBezTo>
                    <a:pt x="67" y="62"/>
                    <a:pt x="65" y="51"/>
                    <a:pt x="65" y="51"/>
                  </a:cubicBezTo>
                  <a:cubicBezTo>
                    <a:pt x="64" y="51"/>
                    <a:pt x="62" y="51"/>
                    <a:pt x="60" y="51"/>
                  </a:cubicBezTo>
                  <a:cubicBezTo>
                    <a:pt x="25" y="51"/>
                    <a:pt x="17" y="6"/>
                    <a:pt x="16" y="0"/>
                  </a:cubicBezTo>
                </a:path>
              </a:pathLst>
            </a:custGeom>
            <a:solidFill>
              <a:srgbClr val="6A257D"/>
            </a:solidFill>
            <a:ln>
              <a:noFill/>
            </a:ln>
          </p:spPr>
          <p:txBody>
            <a:bodyPr vert="horz" wrap="square" lIns="91440" tIns="45720" rIns="91440" bIns="45720" numCol="1" anchor="t" anchorCtr="0" compatLnSpc="1">
              <a:prstTxWarp prst="textNoShape">
                <a:avLst/>
              </a:prstTxWarp>
            </a:bodyPr>
            <a:lstStyle/>
            <a:p>
              <a:endParaRPr lang="en-US"/>
            </a:p>
          </p:txBody>
        </p:sp>
        <p:sp>
          <p:nvSpPr>
            <p:cNvPr id="31463" name="Freeform 950"/>
            <p:cNvSpPr>
              <a:spLocks noEditPoints="1"/>
            </p:cNvSpPr>
            <p:nvPr/>
          </p:nvSpPr>
          <p:spPr bwMode="auto">
            <a:xfrm>
              <a:off x="6699250" y="3078163"/>
              <a:ext cx="31750" cy="327025"/>
            </a:xfrm>
            <a:custGeom>
              <a:avLst/>
              <a:gdLst>
                <a:gd name="T0" fmla="*/ 7 w 20"/>
                <a:gd name="T1" fmla="*/ 167 h 206"/>
                <a:gd name="T2" fmla="*/ 10 w 20"/>
                <a:gd name="T3" fmla="*/ 205 h 206"/>
                <a:gd name="T4" fmla="*/ 16 w 20"/>
                <a:gd name="T5" fmla="*/ 206 h 206"/>
                <a:gd name="T6" fmla="*/ 20 w 20"/>
                <a:gd name="T7" fmla="*/ 170 h 206"/>
                <a:gd name="T8" fmla="*/ 7 w 20"/>
                <a:gd name="T9" fmla="*/ 167 h 206"/>
                <a:gd name="T10" fmla="*/ 3 w 20"/>
                <a:gd name="T11" fmla="*/ 0 h 206"/>
                <a:gd name="T12" fmla="*/ 0 w 20"/>
                <a:gd name="T13" fmla="*/ 1 h 206"/>
                <a:gd name="T14" fmla="*/ 13 w 20"/>
                <a:gd name="T15" fmla="*/ 43 h 206"/>
                <a:gd name="T16" fmla="*/ 3 w 20"/>
                <a:gd name="T17"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06">
                  <a:moveTo>
                    <a:pt x="7" y="167"/>
                  </a:moveTo>
                  <a:cubicBezTo>
                    <a:pt x="10" y="205"/>
                    <a:pt x="10" y="205"/>
                    <a:pt x="10" y="205"/>
                  </a:cubicBezTo>
                  <a:cubicBezTo>
                    <a:pt x="10" y="205"/>
                    <a:pt x="12" y="205"/>
                    <a:pt x="16" y="206"/>
                  </a:cubicBezTo>
                  <a:cubicBezTo>
                    <a:pt x="18" y="194"/>
                    <a:pt x="19" y="182"/>
                    <a:pt x="20" y="170"/>
                  </a:cubicBezTo>
                  <a:cubicBezTo>
                    <a:pt x="16" y="168"/>
                    <a:pt x="12" y="168"/>
                    <a:pt x="7" y="167"/>
                  </a:cubicBezTo>
                  <a:moveTo>
                    <a:pt x="3" y="0"/>
                  </a:moveTo>
                  <a:cubicBezTo>
                    <a:pt x="0" y="1"/>
                    <a:pt x="0" y="1"/>
                    <a:pt x="0" y="1"/>
                  </a:cubicBezTo>
                  <a:cubicBezTo>
                    <a:pt x="13" y="43"/>
                    <a:pt x="13" y="43"/>
                    <a:pt x="13" y="43"/>
                  </a:cubicBezTo>
                  <a:cubicBezTo>
                    <a:pt x="10" y="28"/>
                    <a:pt x="7" y="14"/>
                    <a:pt x="3" y="0"/>
                  </a:cubicBezTo>
                </a:path>
              </a:pathLst>
            </a:custGeom>
            <a:solidFill>
              <a:srgbClr val="6A257D"/>
            </a:solidFill>
            <a:ln>
              <a:noFill/>
            </a:ln>
          </p:spPr>
          <p:txBody>
            <a:bodyPr vert="horz" wrap="square" lIns="91440" tIns="45720" rIns="91440" bIns="45720" numCol="1" anchor="t" anchorCtr="0" compatLnSpc="1">
              <a:prstTxWarp prst="textNoShape">
                <a:avLst/>
              </a:prstTxWarp>
            </a:bodyPr>
            <a:lstStyle/>
            <a:p>
              <a:endParaRPr lang="en-US"/>
            </a:p>
          </p:txBody>
        </p:sp>
        <p:sp>
          <p:nvSpPr>
            <p:cNvPr id="31464" name="Freeform 951"/>
            <p:cNvSpPr>
              <a:spLocks/>
            </p:cNvSpPr>
            <p:nvPr/>
          </p:nvSpPr>
          <p:spPr bwMode="auto">
            <a:xfrm>
              <a:off x="6199188" y="2901951"/>
              <a:ext cx="544513" cy="484188"/>
            </a:xfrm>
            <a:custGeom>
              <a:avLst/>
              <a:gdLst>
                <a:gd name="T0" fmla="*/ 66 w 343"/>
                <a:gd name="T1" fmla="*/ 305 h 305"/>
                <a:gd name="T2" fmla="*/ 343 w 343"/>
                <a:gd name="T3" fmla="*/ 204 h 305"/>
                <a:gd name="T4" fmla="*/ 280 w 343"/>
                <a:gd name="T5" fmla="*/ 0 h 305"/>
                <a:gd name="T6" fmla="*/ 0 w 343"/>
                <a:gd name="T7" fmla="*/ 110 h 305"/>
                <a:gd name="T8" fmla="*/ 66 w 343"/>
                <a:gd name="T9" fmla="*/ 305 h 305"/>
              </a:gdLst>
              <a:ahLst/>
              <a:cxnLst>
                <a:cxn ang="0">
                  <a:pos x="T0" y="T1"/>
                </a:cxn>
                <a:cxn ang="0">
                  <a:pos x="T2" y="T3"/>
                </a:cxn>
                <a:cxn ang="0">
                  <a:pos x="T4" y="T5"/>
                </a:cxn>
                <a:cxn ang="0">
                  <a:pos x="T6" y="T7"/>
                </a:cxn>
                <a:cxn ang="0">
                  <a:pos x="T8" y="T9"/>
                </a:cxn>
              </a:cxnLst>
              <a:rect l="0" t="0" r="r" b="b"/>
              <a:pathLst>
                <a:path w="343" h="305">
                  <a:moveTo>
                    <a:pt x="66" y="305"/>
                  </a:moveTo>
                  <a:lnTo>
                    <a:pt x="343" y="204"/>
                  </a:lnTo>
                  <a:lnTo>
                    <a:pt x="280" y="0"/>
                  </a:lnTo>
                  <a:lnTo>
                    <a:pt x="0" y="110"/>
                  </a:lnTo>
                  <a:lnTo>
                    <a:pt x="66" y="3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5" name="Freeform 952"/>
            <p:cNvSpPr>
              <a:spLocks/>
            </p:cNvSpPr>
            <p:nvPr/>
          </p:nvSpPr>
          <p:spPr bwMode="auto">
            <a:xfrm>
              <a:off x="6199188" y="2901951"/>
              <a:ext cx="544513" cy="484188"/>
            </a:xfrm>
            <a:custGeom>
              <a:avLst/>
              <a:gdLst>
                <a:gd name="T0" fmla="*/ 66 w 343"/>
                <a:gd name="T1" fmla="*/ 305 h 305"/>
                <a:gd name="T2" fmla="*/ 343 w 343"/>
                <a:gd name="T3" fmla="*/ 204 h 305"/>
                <a:gd name="T4" fmla="*/ 280 w 343"/>
                <a:gd name="T5" fmla="*/ 0 h 305"/>
                <a:gd name="T6" fmla="*/ 0 w 343"/>
                <a:gd name="T7" fmla="*/ 110 h 305"/>
                <a:gd name="T8" fmla="*/ 66 w 343"/>
                <a:gd name="T9" fmla="*/ 305 h 305"/>
              </a:gdLst>
              <a:ahLst/>
              <a:cxnLst>
                <a:cxn ang="0">
                  <a:pos x="T0" y="T1"/>
                </a:cxn>
                <a:cxn ang="0">
                  <a:pos x="T2" y="T3"/>
                </a:cxn>
                <a:cxn ang="0">
                  <a:pos x="T4" y="T5"/>
                </a:cxn>
                <a:cxn ang="0">
                  <a:pos x="T6" y="T7"/>
                </a:cxn>
                <a:cxn ang="0">
                  <a:pos x="T8" y="T9"/>
                </a:cxn>
              </a:cxnLst>
              <a:rect l="0" t="0" r="r" b="b"/>
              <a:pathLst>
                <a:path w="343" h="305">
                  <a:moveTo>
                    <a:pt x="66" y="305"/>
                  </a:moveTo>
                  <a:lnTo>
                    <a:pt x="343" y="204"/>
                  </a:lnTo>
                  <a:lnTo>
                    <a:pt x="280" y="0"/>
                  </a:lnTo>
                  <a:lnTo>
                    <a:pt x="0" y="110"/>
                  </a:lnTo>
                  <a:lnTo>
                    <a:pt x="66" y="3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6" name="Freeform 953"/>
            <p:cNvSpPr>
              <a:spLocks/>
            </p:cNvSpPr>
            <p:nvPr/>
          </p:nvSpPr>
          <p:spPr bwMode="auto">
            <a:xfrm>
              <a:off x="6261100" y="2938463"/>
              <a:ext cx="179388" cy="114300"/>
            </a:xfrm>
            <a:custGeom>
              <a:avLst/>
              <a:gdLst>
                <a:gd name="T0" fmla="*/ 87 w 113"/>
                <a:gd name="T1" fmla="*/ 0 h 72"/>
                <a:gd name="T2" fmla="*/ 80 w 113"/>
                <a:gd name="T3" fmla="*/ 6 h 72"/>
                <a:gd name="T4" fmla="*/ 51 w 113"/>
                <a:gd name="T5" fmla="*/ 11 h 72"/>
                <a:gd name="T6" fmla="*/ 51 w 113"/>
                <a:gd name="T7" fmla="*/ 11 h 72"/>
                <a:gd name="T8" fmla="*/ 48 w 113"/>
                <a:gd name="T9" fmla="*/ 11 h 72"/>
                <a:gd name="T10" fmla="*/ 30 w 113"/>
                <a:gd name="T11" fmla="*/ 23 h 72"/>
                <a:gd name="T12" fmla="*/ 16 w 113"/>
                <a:gd name="T13" fmla="*/ 48 h 72"/>
                <a:gd name="T14" fmla="*/ 5 w 113"/>
                <a:gd name="T15" fmla="*/ 60 h 72"/>
                <a:gd name="T16" fmla="*/ 0 w 113"/>
                <a:gd name="T17" fmla="*/ 72 h 72"/>
                <a:gd name="T18" fmla="*/ 113 w 113"/>
                <a:gd name="T19" fmla="*/ 28 h 72"/>
                <a:gd name="T20" fmla="*/ 87 w 113"/>
                <a:gd name="T2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72">
                  <a:moveTo>
                    <a:pt x="87" y="0"/>
                  </a:moveTo>
                  <a:cubicBezTo>
                    <a:pt x="80" y="6"/>
                    <a:pt x="80" y="6"/>
                    <a:pt x="80" y="6"/>
                  </a:cubicBezTo>
                  <a:cubicBezTo>
                    <a:pt x="80" y="6"/>
                    <a:pt x="62" y="11"/>
                    <a:pt x="51" y="11"/>
                  </a:cubicBezTo>
                  <a:cubicBezTo>
                    <a:pt x="51" y="11"/>
                    <a:pt x="51" y="11"/>
                    <a:pt x="51" y="11"/>
                  </a:cubicBezTo>
                  <a:cubicBezTo>
                    <a:pt x="50" y="11"/>
                    <a:pt x="49" y="11"/>
                    <a:pt x="48" y="11"/>
                  </a:cubicBezTo>
                  <a:cubicBezTo>
                    <a:pt x="40" y="11"/>
                    <a:pt x="35" y="12"/>
                    <a:pt x="30" y="23"/>
                  </a:cubicBezTo>
                  <a:cubicBezTo>
                    <a:pt x="25" y="34"/>
                    <a:pt x="16" y="48"/>
                    <a:pt x="16" y="48"/>
                  </a:cubicBezTo>
                  <a:cubicBezTo>
                    <a:pt x="16" y="48"/>
                    <a:pt x="10" y="49"/>
                    <a:pt x="5" y="60"/>
                  </a:cubicBezTo>
                  <a:cubicBezTo>
                    <a:pt x="3" y="63"/>
                    <a:pt x="2" y="67"/>
                    <a:pt x="0" y="72"/>
                  </a:cubicBezTo>
                  <a:cubicBezTo>
                    <a:pt x="113" y="28"/>
                    <a:pt x="113" y="28"/>
                    <a:pt x="113" y="28"/>
                  </a:cubicBezTo>
                  <a:cubicBezTo>
                    <a:pt x="102" y="17"/>
                    <a:pt x="92" y="7"/>
                    <a:pt x="87" y="0"/>
                  </a:cubicBezTo>
                </a:path>
              </a:pathLst>
            </a:custGeom>
            <a:solidFill>
              <a:srgbClr val="6A257D"/>
            </a:solidFill>
            <a:ln>
              <a:noFill/>
            </a:ln>
          </p:spPr>
          <p:txBody>
            <a:bodyPr vert="horz" wrap="square" lIns="91440" tIns="45720" rIns="91440" bIns="45720" numCol="1" anchor="t" anchorCtr="0" compatLnSpc="1">
              <a:prstTxWarp prst="textNoShape">
                <a:avLst/>
              </a:prstTxWarp>
            </a:bodyPr>
            <a:lstStyle/>
            <a:p>
              <a:endParaRPr lang="en-US"/>
            </a:p>
          </p:txBody>
        </p:sp>
        <p:sp>
          <p:nvSpPr>
            <p:cNvPr id="31467" name="Freeform 954"/>
            <p:cNvSpPr>
              <a:spLocks/>
            </p:cNvSpPr>
            <p:nvPr/>
          </p:nvSpPr>
          <p:spPr bwMode="auto">
            <a:xfrm>
              <a:off x="6226175" y="2982913"/>
              <a:ext cx="231775" cy="238125"/>
            </a:xfrm>
            <a:custGeom>
              <a:avLst/>
              <a:gdLst>
                <a:gd name="T0" fmla="*/ 135 w 146"/>
                <a:gd name="T1" fmla="*/ 0 h 150"/>
                <a:gd name="T2" fmla="*/ 22 w 146"/>
                <a:gd name="T3" fmla="*/ 44 h 150"/>
                <a:gd name="T4" fmla="*/ 17 w 146"/>
                <a:gd name="T5" fmla="*/ 68 h 150"/>
                <a:gd name="T6" fmla="*/ 12 w 146"/>
                <a:gd name="T7" fmla="*/ 87 h 150"/>
                <a:gd name="T8" fmla="*/ 8 w 146"/>
                <a:gd name="T9" fmla="*/ 110 h 150"/>
                <a:gd name="T10" fmla="*/ 22 w 146"/>
                <a:gd name="T11" fmla="*/ 115 h 150"/>
                <a:gd name="T12" fmla="*/ 33 w 146"/>
                <a:gd name="T13" fmla="*/ 129 h 150"/>
                <a:gd name="T14" fmla="*/ 48 w 146"/>
                <a:gd name="T15" fmla="*/ 145 h 150"/>
                <a:gd name="T16" fmla="*/ 84 w 146"/>
                <a:gd name="T17" fmla="*/ 150 h 150"/>
                <a:gd name="T18" fmla="*/ 88 w 146"/>
                <a:gd name="T19" fmla="*/ 149 h 150"/>
                <a:gd name="T20" fmla="*/ 111 w 146"/>
                <a:gd name="T21" fmla="*/ 148 h 150"/>
                <a:gd name="T22" fmla="*/ 119 w 146"/>
                <a:gd name="T23" fmla="*/ 149 h 150"/>
                <a:gd name="T24" fmla="*/ 138 w 146"/>
                <a:gd name="T25" fmla="*/ 94 h 150"/>
                <a:gd name="T26" fmla="*/ 109 w 146"/>
                <a:gd name="T27" fmla="*/ 82 h 150"/>
                <a:gd name="T28" fmla="*/ 85 w 146"/>
                <a:gd name="T29" fmla="*/ 75 h 150"/>
                <a:gd name="T30" fmla="*/ 82 w 146"/>
                <a:gd name="T31" fmla="*/ 75 h 150"/>
                <a:gd name="T32" fmla="*/ 73 w 146"/>
                <a:gd name="T33" fmla="*/ 80 h 150"/>
                <a:gd name="T34" fmla="*/ 49 w 146"/>
                <a:gd name="T35" fmla="*/ 76 h 150"/>
                <a:gd name="T36" fmla="*/ 49 w 146"/>
                <a:gd name="T37" fmla="*/ 76 h 150"/>
                <a:gd name="T38" fmla="*/ 28 w 146"/>
                <a:gd name="T39" fmla="*/ 63 h 150"/>
                <a:gd name="T40" fmla="*/ 26 w 146"/>
                <a:gd name="T41" fmla="*/ 63 h 150"/>
                <a:gd name="T42" fmla="*/ 38 w 146"/>
                <a:gd name="T43" fmla="*/ 43 h 150"/>
                <a:gd name="T44" fmla="*/ 38 w 146"/>
                <a:gd name="T45" fmla="*/ 43 h 150"/>
                <a:gd name="T46" fmla="*/ 54 w 146"/>
                <a:gd name="T47" fmla="*/ 65 h 150"/>
                <a:gd name="T48" fmla="*/ 68 w 146"/>
                <a:gd name="T49" fmla="*/ 71 h 150"/>
                <a:gd name="T50" fmla="*/ 69 w 146"/>
                <a:gd name="T51" fmla="*/ 60 h 150"/>
                <a:gd name="T52" fmla="*/ 64 w 146"/>
                <a:gd name="T53" fmla="*/ 55 h 150"/>
                <a:gd name="T54" fmla="*/ 85 w 146"/>
                <a:gd name="T55" fmla="*/ 61 h 150"/>
                <a:gd name="T56" fmla="*/ 88 w 146"/>
                <a:gd name="T57" fmla="*/ 60 h 150"/>
                <a:gd name="T58" fmla="*/ 81 w 146"/>
                <a:gd name="T59" fmla="*/ 48 h 150"/>
                <a:gd name="T60" fmla="*/ 138 w 146"/>
                <a:gd name="T61" fmla="*/ 16 h 150"/>
                <a:gd name="T62" fmla="*/ 146 w 146"/>
                <a:gd name="T63" fmla="*/ 10 h 150"/>
                <a:gd name="T64" fmla="*/ 135 w 146"/>
                <a:gd name="T6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150">
                  <a:moveTo>
                    <a:pt x="135" y="0"/>
                  </a:moveTo>
                  <a:cubicBezTo>
                    <a:pt x="22" y="44"/>
                    <a:pt x="22" y="44"/>
                    <a:pt x="22" y="44"/>
                  </a:cubicBezTo>
                  <a:cubicBezTo>
                    <a:pt x="18" y="54"/>
                    <a:pt x="15" y="65"/>
                    <a:pt x="17" y="68"/>
                  </a:cubicBezTo>
                  <a:cubicBezTo>
                    <a:pt x="17" y="68"/>
                    <a:pt x="5" y="81"/>
                    <a:pt x="12" y="87"/>
                  </a:cubicBezTo>
                  <a:cubicBezTo>
                    <a:pt x="12" y="87"/>
                    <a:pt x="0" y="104"/>
                    <a:pt x="8" y="110"/>
                  </a:cubicBezTo>
                  <a:cubicBezTo>
                    <a:pt x="8" y="110"/>
                    <a:pt x="19" y="115"/>
                    <a:pt x="22" y="115"/>
                  </a:cubicBezTo>
                  <a:cubicBezTo>
                    <a:pt x="22" y="115"/>
                    <a:pt x="21" y="124"/>
                    <a:pt x="33" y="129"/>
                  </a:cubicBezTo>
                  <a:cubicBezTo>
                    <a:pt x="33" y="129"/>
                    <a:pt x="30" y="141"/>
                    <a:pt x="48" y="145"/>
                  </a:cubicBezTo>
                  <a:cubicBezTo>
                    <a:pt x="48" y="145"/>
                    <a:pt x="62" y="150"/>
                    <a:pt x="84" y="150"/>
                  </a:cubicBezTo>
                  <a:cubicBezTo>
                    <a:pt x="85" y="150"/>
                    <a:pt x="87" y="150"/>
                    <a:pt x="88" y="149"/>
                  </a:cubicBezTo>
                  <a:cubicBezTo>
                    <a:pt x="88" y="149"/>
                    <a:pt x="100" y="148"/>
                    <a:pt x="111" y="148"/>
                  </a:cubicBezTo>
                  <a:cubicBezTo>
                    <a:pt x="114" y="148"/>
                    <a:pt x="116" y="148"/>
                    <a:pt x="119" y="149"/>
                  </a:cubicBezTo>
                  <a:cubicBezTo>
                    <a:pt x="119" y="129"/>
                    <a:pt x="135" y="99"/>
                    <a:pt x="138" y="94"/>
                  </a:cubicBezTo>
                  <a:cubicBezTo>
                    <a:pt x="131" y="91"/>
                    <a:pt x="114" y="83"/>
                    <a:pt x="109" y="82"/>
                  </a:cubicBezTo>
                  <a:cubicBezTo>
                    <a:pt x="102" y="81"/>
                    <a:pt x="91" y="75"/>
                    <a:pt x="85" y="75"/>
                  </a:cubicBezTo>
                  <a:cubicBezTo>
                    <a:pt x="84" y="75"/>
                    <a:pt x="83" y="75"/>
                    <a:pt x="82" y="75"/>
                  </a:cubicBezTo>
                  <a:cubicBezTo>
                    <a:pt x="76" y="78"/>
                    <a:pt x="73" y="80"/>
                    <a:pt x="73" y="80"/>
                  </a:cubicBezTo>
                  <a:cubicBezTo>
                    <a:pt x="73" y="80"/>
                    <a:pt x="53" y="76"/>
                    <a:pt x="49" y="76"/>
                  </a:cubicBezTo>
                  <a:cubicBezTo>
                    <a:pt x="49" y="76"/>
                    <a:pt x="49" y="76"/>
                    <a:pt x="49" y="76"/>
                  </a:cubicBezTo>
                  <a:cubicBezTo>
                    <a:pt x="49" y="76"/>
                    <a:pt x="36" y="63"/>
                    <a:pt x="28" y="63"/>
                  </a:cubicBezTo>
                  <a:cubicBezTo>
                    <a:pt x="27" y="63"/>
                    <a:pt x="27" y="63"/>
                    <a:pt x="26" y="63"/>
                  </a:cubicBezTo>
                  <a:cubicBezTo>
                    <a:pt x="26" y="63"/>
                    <a:pt x="37" y="43"/>
                    <a:pt x="38" y="43"/>
                  </a:cubicBezTo>
                  <a:cubicBezTo>
                    <a:pt x="38" y="43"/>
                    <a:pt x="38" y="43"/>
                    <a:pt x="38" y="43"/>
                  </a:cubicBezTo>
                  <a:cubicBezTo>
                    <a:pt x="38" y="43"/>
                    <a:pt x="42" y="58"/>
                    <a:pt x="54" y="65"/>
                  </a:cubicBezTo>
                  <a:cubicBezTo>
                    <a:pt x="68" y="71"/>
                    <a:pt x="68" y="71"/>
                    <a:pt x="68" y="71"/>
                  </a:cubicBezTo>
                  <a:cubicBezTo>
                    <a:pt x="68" y="71"/>
                    <a:pt x="76" y="69"/>
                    <a:pt x="69" y="60"/>
                  </a:cubicBezTo>
                  <a:cubicBezTo>
                    <a:pt x="64" y="55"/>
                    <a:pt x="64" y="55"/>
                    <a:pt x="64" y="55"/>
                  </a:cubicBezTo>
                  <a:cubicBezTo>
                    <a:pt x="64" y="55"/>
                    <a:pt x="78" y="61"/>
                    <a:pt x="85" y="61"/>
                  </a:cubicBezTo>
                  <a:cubicBezTo>
                    <a:pt x="86" y="61"/>
                    <a:pt x="87" y="61"/>
                    <a:pt x="88" y="60"/>
                  </a:cubicBezTo>
                  <a:cubicBezTo>
                    <a:pt x="88" y="60"/>
                    <a:pt x="91" y="51"/>
                    <a:pt x="81" y="48"/>
                  </a:cubicBezTo>
                  <a:cubicBezTo>
                    <a:pt x="81" y="48"/>
                    <a:pt x="128" y="33"/>
                    <a:pt x="138" y="16"/>
                  </a:cubicBezTo>
                  <a:cubicBezTo>
                    <a:pt x="146" y="10"/>
                    <a:pt x="146" y="10"/>
                    <a:pt x="146" y="10"/>
                  </a:cubicBezTo>
                  <a:cubicBezTo>
                    <a:pt x="142" y="7"/>
                    <a:pt x="138" y="3"/>
                    <a:pt x="135" y="0"/>
                  </a:cubicBezTo>
                </a:path>
              </a:pathLst>
            </a:custGeom>
            <a:solidFill>
              <a:srgbClr val="6A257D"/>
            </a:solidFill>
            <a:ln>
              <a:noFill/>
            </a:ln>
          </p:spPr>
          <p:txBody>
            <a:bodyPr vert="horz" wrap="square" lIns="91440" tIns="45720" rIns="91440" bIns="45720" numCol="1" anchor="t" anchorCtr="0" compatLnSpc="1">
              <a:prstTxWarp prst="textNoShape">
                <a:avLst/>
              </a:prstTxWarp>
            </a:bodyPr>
            <a:lstStyle/>
            <a:p>
              <a:endParaRPr lang="en-US"/>
            </a:p>
          </p:txBody>
        </p:sp>
        <p:sp>
          <p:nvSpPr>
            <p:cNvPr id="31468" name="Freeform 955"/>
            <p:cNvSpPr>
              <a:spLocks/>
            </p:cNvSpPr>
            <p:nvPr/>
          </p:nvSpPr>
          <p:spPr bwMode="auto">
            <a:xfrm>
              <a:off x="6391275" y="2546351"/>
              <a:ext cx="831850" cy="822325"/>
            </a:xfrm>
            <a:custGeom>
              <a:avLst/>
              <a:gdLst>
                <a:gd name="T0" fmla="*/ 71 w 524"/>
                <a:gd name="T1" fmla="*/ 382 h 518"/>
                <a:gd name="T2" fmla="*/ 53 w 524"/>
                <a:gd name="T3" fmla="*/ 370 h 518"/>
                <a:gd name="T4" fmla="*/ 50 w 524"/>
                <a:gd name="T5" fmla="*/ 375 h 518"/>
                <a:gd name="T6" fmla="*/ 34 w 524"/>
                <a:gd name="T7" fmla="*/ 369 h 518"/>
                <a:gd name="T8" fmla="*/ 15 w 524"/>
                <a:gd name="T9" fmla="*/ 429 h 518"/>
                <a:gd name="T10" fmla="*/ 67 w 524"/>
                <a:gd name="T11" fmla="*/ 454 h 518"/>
                <a:gd name="T12" fmla="*/ 105 w 524"/>
                <a:gd name="T13" fmla="*/ 472 h 518"/>
                <a:gd name="T14" fmla="*/ 147 w 524"/>
                <a:gd name="T15" fmla="*/ 489 h 518"/>
                <a:gd name="T16" fmla="*/ 172 w 524"/>
                <a:gd name="T17" fmla="*/ 493 h 518"/>
                <a:gd name="T18" fmla="*/ 194 w 524"/>
                <a:gd name="T19" fmla="*/ 501 h 518"/>
                <a:gd name="T20" fmla="*/ 216 w 524"/>
                <a:gd name="T21" fmla="*/ 506 h 518"/>
                <a:gd name="T22" fmla="*/ 231 w 524"/>
                <a:gd name="T23" fmla="*/ 513 h 518"/>
                <a:gd name="T24" fmla="*/ 257 w 524"/>
                <a:gd name="T25" fmla="*/ 514 h 518"/>
                <a:gd name="T26" fmla="*/ 268 w 524"/>
                <a:gd name="T27" fmla="*/ 513 h 518"/>
                <a:gd name="T28" fmla="*/ 291 w 524"/>
                <a:gd name="T29" fmla="*/ 503 h 518"/>
                <a:gd name="T30" fmla="*/ 302 w 524"/>
                <a:gd name="T31" fmla="*/ 499 h 518"/>
                <a:gd name="T32" fmla="*/ 355 w 524"/>
                <a:gd name="T33" fmla="*/ 492 h 518"/>
                <a:gd name="T34" fmla="*/ 382 w 524"/>
                <a:gd name="T35" fmla="*/ 482 h 518"/>
                <a:gd name="T36" fmla="*/ 407 w 524"/>
                <a:gd name="T37" fmla="*/ 475 h 518"/>
                <a:gd name="T38" fmla="*/ 425 w 524"/>
                <a:gd name="T39" fmla="*/ 468 h 518"/>
                <a:gd name="T40" fmla="*/ 444 w 524"/>
                <a:gd name="T41" fmla="*/ 457 h 518"/>
                <a:gd name="T42" fmla="*/ 462 w 524"/>
                <a:gd name="T43" fmla="*/ 441 h 518"/>
                <a:gd name="T44" fmla="*/ 472 w 524"/>
                <a:gd name="T45" fmla="*/ 429 h 518"/>
                <a:gd name="T46" fmla="*/ 489 w 524"/>
                <a:gd name="T47" fmla="*/ 402 h 518"/>
                <a:gd name="T48" fmla="*/ 495 w 524"/>
                <a:gd name="T49" fmla="*/ 382 h 518"/>
                <a:gd name="T50" fmla="*/ 484 w 524"/>
                <a:gd name="T51" fmla="*/ 209 h 518"/>
                <a:gd name="T52" fmla="*/ 424 w 524"/>
                <a:gd name="T53" fmla="*/ 149 h 518"/>
                <a:gd name="T54" fmla="*/ 384 w 524"/>
                <a:gd name="T55" fmla="*/ 111 h 518"/>
                <a:gd name="T56" fmla="*/ 359 w 524"/>
                <a:gd name="T57" fmla="*/ 75 h 518"/>
                <a:gd name="T58" fmla="*/ 321 w 524"/>
                <a:gd name="T59" fmla="*/ 35 h 518"/>
                <a:gd name="T60" fmla="*/ 298 w 524"/>
                <a:gd name="T61" fmla="*/ 8 h 518"/>
                <a:gd name="T62" fmla="*/ 282 w 524"/>
                <a:gd name="T63" fmla="*/ 5 h 518"/>
                <a:gd name="T64" fmla="*/ 253 w 524"/>
                <a:gd name="T65" fmla="*/ 3 h 518"/>
                <a:gd name="T66" fmla="*/ 225 w 524"/>
                <a:gd name="T67" fmla="*/ 17 h 518"/>
                <a:gd name="T68" fmla="*/ 200 w 524"/>
                <a:gd name="T69" fmla="*/ 47 h 518"/>
                <a:gd name="T70" fmla="*/ 189 w 524"/>
                <a:gd name="T71" fmla="*/ 65 h 518"/>
                <a:gd name="T72" fmla="*/ 175 w 524"/>
                <a:gd name="T73" fmla="*/ 81 h 518"/>
                <a:gd name="T74" fmla="*/ 158 w 524"/>
                <a:gd name="T75" fmla="*/ 100 h 518"/>
                <a:gd name="T76" fmla="*/ 151 w 524"/>
                <a:gd name="T77" fmla="*/ 104 h 518"/>
                <a:gd name="T78" fmla="*/ 147 w 524"/>
                <a:gd name="T79" fmla="*/ 104 h 518"/>
                <a:gd name="T80" fmla="*/ 131 w 524"/>
                <a:gd name="T81" fmla="*/ 116 h 518"/>
                <a:gd name="T82" fmla="*/ 113 w 524"/>
                <a:gd name="T83" fmla="*/ 139 h 518"/>
                <a:gd name="T84" fmla="*/ 89 w 524"/>
                <a:gd name="T85" fmla="*/ 155 h 518"/>
                <a:gd name="T86" fmla="*/ 61 w 524"/>
                <a:gd name="T87" fmla="*/ 183 h 518"/>
                <a:gd name="T88" fmla="*/ 0 w 524"/>
                <a:gd name="T89" fmla="*/ 242 h 518"/>
                <a:gd name="T90" fmla="*/ 66 w 524"/>
                <a:gd name="T91" fmla="*/ 303 h 518"/>
                <a:gd name="T92" fmla="*/ 172 w 524"/>
                <a:gd name="T93" fmla="*/ 338 h 518"/>
                <a:gd name="T94" fmla="*/ 213 w 524"/>
                <a:gd name="T95" fmla="*/ 334 h 518"/>
                <a:gd name="T96" fmla="*/ 262 w 524"/>
                <a:gd name="T97" fmla="*/ 385 h 518"/>
                <a:gd name="T98" fmla="*/ 262 w 524"/>
                <a:gd name="T99" fmla="*/ 400 h 518"/>
                <a:gd name="T100" fmla="*/ 246 w 524"/>
                <a:gd name="T101" fmla="*/ 409 h 518"/>
                <a:gd name="T102" fmla="*/ 225 w 524"/>
                <a:gd name="T103" fmla="*/ 418 h 518"/>
                <a:gd name="T104" fmla="*/ 172 w 524"/>
                <a:gd name="T105" fmla="*/ 399 h 518"/>
                <a:gd name="T106" fmla="*/ 116 w 524"/>
                <a:gd name="T107" fmla="*/ 390 h 518"/>
                <a:gd name="T108" fmla="*/ 71 w 524"/>
                <a:gd name="T109" fmla="*/ 382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4" h="518">
                  <a:moveTo>
                    <a:pt x="71" y="382"/>
                  </a:moveTo>
                  <a:cubicBezTo>
                    <a:pt x="53" y="370"/>
                    <a:pt x="53" y="370"/>
                    <a:pt x="53" y="370"/>
                  </a:cubicBezTo>
                  <a:cubicBezTo>
                    <a:pt x="50" y="375"/>
                    <a:pt x="50" y="375"/>
                    <a:pt x="50" y="375"/>
                  </a:cubicBezTo>
                  <a:cubicBezTo>
                    <a:pt x="50" y="375"/>
                    <a:pt x="36" y="368"/>
                    <a:pt x="34" y="369"/>
                  </a:cubicBezTo>
                  <a:cubicBezTo>
                    <a:pt x="34" y="369"/>
                    <a:pt x="11" y="409"/>
                    <a:pt x="15" y="429"/>
                  </a:cubicBezTo>
                  <a:cubicBezTo>
                    <a:pt x="15" y="429"/>
                    <a:pt x="51" y="445"/>
                    <a:pt x="67" y="454"/>
                  </a:cubicBezTo>
                  <a:cubicBezTo>
                    <a:pt x="83" y="464"/>
                    <a:pt x="93" y="467"/>
                    <a:pt x="105" y="472"/>
                  </a:cubicBezTo>
                  <a:cubicBezTo>
                    <a:pt x="116" y="478"/>
                    <a:pt x="136" y="486"/>
                    <a:pt x="147" y="489"/>
                  </a:cubicBezTo>
                  <a:cubicBezTo>
                    <a:pt x="158" y="492"/>
                    <a:pt x="163" y="489"/>
                    <a:pt x="172" y="493"/>
                  </a:cubicBezTo>
                  <a:cubicBezTo>
                    <a:pt x="180" y="496"/>
                    <a:pt x="184" y="499"/>
                    <a:pt x="194" y="501"/>
                  </a:cubicBezTo>
                  <a:cubicBezTo>
                    <a:pt x="204" y="503"/>
                    <a:pt x="210" y="502"/>
                    <a:pt x="216" y="506"/>
                  </a:cubicBezTo>
                  <a:cubicBezTo>
                    <a:pt x="221" y="511"/>
                    <a:pt x="223" y="508"/>
                    <a:pt x="231" y="513"/>
                  </a:cubicBezTo>
                  <a:cubicBezTo>
                    <a:pt x="239" y="517"/>
                    <a:pt x="249" y="518"/>
                    <a:pt x="257" y="514"/>
                  </a:cubicBezTo>
                  <a:cubicBezTo>
                    <a:pt x="265" y="510"/>
                    <a:pt x="261" y="512"/>
                    <a:pt x="268" y="513"/>
                  </a:cubicBezTo>
                  <a:cubicBezTo>
                    <a:pt x="275" y="514"/>
                    <a:pt x="281" y="509"/>
                    <a:pt x="291" y="503"/>
                  </a:cubicBezTo>
                  <a:cubicBezTo>
                    <a:pt x="300" y="497"/>
                    <a:pt x="289" y="495"/>
                    <a:pt x="302" y="499"/>
                  </a:cubicBezTo>
                  <a:cubicBezTo>
                    <a:pt x="316" y="503"/>
                    <a:pt x="341" y="498"/>
                    <a:pt x="355" y="492"/>
                  </a:cubicBezTo>
                  <a:cubicBezTo>
                    <a:pt x="368" y="487"/>
                    <a:pt x="372" y="486"/>
                    <a:pt x="382" y="482"/>
                  </a:cubicBezTo>
                  <a:cubicBezTo>
                    <a:pt x="392" y="478"/>
                    <a:pt x="393" y="480"/>
                    <a:pt x="407" y="475"/>
                  </a:cubicBezTo>
                  <a:cubicBezTo>
                    <a:pt x="420" y="471"/>
                    <a:pt x="415" y="469"/>
                    <a:pt x="425" y="468"/>
                  </a:cubicBezTo>
                  <a:cubicBezTo>
                    <a:pt x="435" y="468"/>
                    <a:pt x="436" y="460"/>
                    <a:pt x="444" y="457"/>
                  </a:cubicBezTo>
                  <a:cubicBezTo>
                    <a:pt x="452" y="453"/>
                    <a:pt x="460" y="446"/>
                    <a:pt x="462" y="441"/>
                  </a:cubicBezTo>
                  <a:cubicBezTo>
                    <a:pt x="464" y="436"/>
                    <a:pt x="465" y="431"/>
                    <a:pt x="472" y="429"/>
                  </a:cubicBezTo>
                  <a:cubicBezTo>
                    <a:pt x="479" y="426"/>
                    <a:pt x="486" y="405"/>
                    <a:pt x="489" y="402"/>
                  </a:cubicBezTo>
                  <a:cubicBezTo>
                    <a:pt x="491" y="398"/>
                    <a:pt x="489" y="387"/>
                    <a:pt x="495" y="382"/>
                  </a:cubicBezTo>
                  <a:cubicBezTo>
                    <a:pt x="501" y="378"/>
                    <a:pt x="524" y="290"/>
                    <a:pt x="484" y="209"/>
                  </a:cubicBezTo>
                  <a:cubicBezTo>
                    <a:pt x="484" y="209"/>
                    <a:pt x="471" y="171"/>
                    <a:pt x="424" y="149"/>
                  </a:cubicBezTo>
                  <a:cubicBezTo>
                    <a:pt x="424" y="149"/>
                    <a:pt x="392" y="137"/>
                    <a:pt x="384" y="111"/>
                  </a:cubicBezTo>
                  <a:cubicBezTo>
                    <a:pt x="376" y="86"/>
                    <a:pt x="372" y="85"/>
                    <a:pt x="359" y="75"/>
                  </a:cubicBezTo>
                  <a:cubicBezTo>
                    <a:pt x="345" y="64"/>
                    <a:pt x="330" y="47"/>
                    <a:pt x="321" y="35"/>
                  </a:cubicBezTo>
                  <a:cubicBezTo>
                    <a:pt x="312" y="24"/>
                    <a:pt x="309" y="8"/>
                    <a:pt x="298" y="8"/>
                  </a:cubicBezTo>
                  <a:cubicBezTo>
                    <a:pt x="294" y="8"/>
                    <a:pt x="288" y="7"/>
                    <a:pt x="282" y="5"/>
                  </a:cubicBezTo>
                  <a:cubicBezTo>
                    <a:pt x="272" y="2"/>
                    <a:pt x="262" y="0"/>
                    <a:pt x="253" y="3"/>
                  </a:cubicBezTo>
                  <a:cubicBezTo>
                    <a:pt x="238" y="8"/>
                    <a:pt x="236" y="12"/>
                    <a:pt x="225" y="17"/>
                  </a:cubicBezTo>
                  <a:cubicBezTo>
                    <a:pt x="214" y="22"/>
                    <a:pt x="205" y="26"/>
                    <a:pt x="200" y="47"/>
                  </a:cubicBezTo>
                  <a:cubicBezTo>
                    <a:pt x="196" y="69"/>
                    <a:pt x="194" y="63"/>
                    <a:pt x="189" y="65"/>
                  </a:cubicBezTo>
                  <a:cubicBezTo>
                    <a:pt x="183" y="67"/>
                    <a:pt x="179" y="70"/>
                    <a:pt x="175" y="81"/>
                  </a:cubicBezTo>
                  <a:cubicBezTo>
                    <a:pt x="171" y="92"/>
                    <a:pt x="165" y="91"/>
                    <a:pt x="158" y="100"/>
                  </a:cubicBezTo>
                  <a:cubicBezTo>
                    <a:pt x="154" y="105"/>
                    <a:pt x="153" y="105"/>
                    <a:pt x="151" y="104"/>
                  </a:cubicBezTo>
                  <a:cubicBezTo>
                    <a:pt x="150" y="104"/>
                    <a:pt x="149" y="104"/>
                    <a:pt x="147" y="104"/>
                  </a:cubicBezTo>
                  <a:cubicBezTo>
                    <a:pt x="139" y="106"/>
                    <a:pt x="137" y="107"/>
                    <a:pt x="131" y="116"/>
                  </a:cubicBezTo>
                  <a:cubicBezTo>
                    <a:pt x="124" y="126"/>
                    <a:pt x="128" y="127"/>
                    <a:pt x="113" y="139"/>
                  </a:cubicBezTo>
                  <a:cubicBezTo>
                    <a:pt x="99" y="151"/>
                    <a:pt x="97" y="149"/>
                    <a:pt x="89" y="155"/>
                  </a:cubicBezTo>
                  <a:cubicBezTo>
                    <a:pt x="80" y="160"/>
                    <a:pt x="81" y="169"/>
                    <a:pt x="61" y="183"/>
                  </a:cubicBezTo>
                  <a:cubicBezTo>
                    <a:pt x="41" y="198"/>
                    <a:pt x="3" y="233"/>
                    <a:pt x="0" y="242"/>
                  </a:cubicBezTo>
                  <a:cubicBezTo>
                    <a:pt x="0" y="242"/>
                    <a:pt x="47" y="296"/>
                    <a:pt x="66" y="303"/>
                  </a:cubicBezTo>
                  <a:cubicBezTo>
                    <a:pt x="172" y="338"/>
                    <a:pt x="172" y="338"/>
                    <a:pt x="172" y="338"/>
                  </a:cubicBezTo>
                  <a:cubicBezTo>
                    <a:pt x="213" y="334"/>
                    <a:pt x="213" y="334"/>
                    <a:pt x="213" y="334"/>
                  </a:cubicBezTo>
                  <a:cubicBezTo>
                    <a:pt x="213" y="334"/>
                    <a:pt x="220" y="390"/>
                    <a:pt x="262" y="385"/>
                  </a:cubicBezTo>
                  <a:cubicBezTo>
                    <a:pt x="262" y="385"/>
                    <a:pt x="264" y="396"/>
                    <a:pt x="262" y="400"/>
                  </a:cubicBezTo>
                  <a:cubicBezTo>
                    <a:pt x="260" y="404"/>
                    <a:pt x="251" y="402"/>
                    <a:pt x="246" y="409"/>
                  </a:cubicBezTo>
                  <a:cubicBezTo>
                    <a:pt x="241" y="416"/>
                    <a:pt x="232" y="424"/>
                    <a:pt x="225" y="418"/>
                  </a:cubicBezTo>
                  <a:cubicBezTo>
                    <a:pt x="217" y="412"/>
                    <a:pt x="203" y="400"/>
                    <a:pt x="172" y="399"/>
                  </a:cubicBezTo>
                  <a:cubicBezTo>
                    <a:pt x="141" y="399"/>
                    <a:pt x="129" y="394"/>
                    <a:pt x="116" y="390"/>
                  </a:cubicBezTo>
                  <a:cubicBezTo>
                    <a:pt x="103" y="387"/>
                    <a:pt x="76" y="381"/>
                    <a:pt x="71" y="38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9" name="Freeform 956"/>
            <p:cNvSpPr>
              <a:spLocks/>
            </p:cNvSpPr>
            <p:nvPr/>
          </p:nvSpPr>
          <p:spPr bwMode="auto">
            <a:xfrm>
              <a:off x="6715125" y="3076576"/>
              <a:ext cx="14288" cy="1588"/>
            </a:xfrm>
            <a:custGeom>
              <a:avLst/>
              <a:gdLst>
                <a:gd name="T0" fmla="*/ 9 w 9"/>
                <a:gd name="T1" fmla="*/ 0 h 1"/>
                <a:gd name="T2" fmla="*/ 0 w 9"/>
                <a:gd name="T3" fmla="*/ 1 h 1"/>
                <a:gd name="T4" fmla="*/ 9 w 9"/>
                <a:gd name="T5" fmla="*/ 0 h 1"/>
                <a:gd name="T6" fmla="*/ 9 w 9"/>
                <a:gd name="T7" fmla="*/ 0 h 1"/>
              </a:gdLst>
              <a:ahLst/>
              <a:cxnLst>
                <a:cxn ang="0">
                  <a:pos x="T0" y="T1"/>
                </a:cxn>
                <a:cxn ang="0">
                  <a:pos x="T2" y="T3"/>
                </a:cxn>
                <a:cxn ang="0">
                  <a:pos x="T4" y="T5"/>
                </a:cxn>
                <a:cxn ang="0">
                  <a:pos x="T6" y="T7"/>
                </a:cxn>
              </a:cxnLst>
              <a:rect l="0" t="0" r="r" b="b"/>
              <a:pathLst>
                <a:path w="9" h="1">
                  <a:moveTo>
                    <a:pt x="9" y="0"/>
                  </a:moveTo>
                  <a:cubicBezTo>
                    <a:pt x="0" y="1"/>
                    <a:pt x="0" y="1"/>
                    <a:pt x="0" y="1"/>
                  </a:cubicBezTo>
                  <a:cubicBezTo>
                    <a:pt x="4" y="1"/>
                    <a:pt x="6" y="1"/>
                    <a:pt x="9" y="0"/>
                  </a:cubicBezTo>
                  <a:cubicBezTo>
                    <a:pt x="9" y="0"/>
                    <a:pt x="9" y="0"/>
                    <a:pt x="9"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0" name="Freeform 957"/>
            <p:cNvSpPr>
              <a:spLocks noEditPoints="1"/>
            </p:cNvSpPr>
            <p:nvPr/>
          </p:nvSpPr>
          <p:spPr bwMode="auto">
            <a:xfrm>
              <a:off x="6537325" y="2686051"/>
              <a:ext cx="344488" cy="392113"/>
            </a:xfrm>
            <a:custGeom>
              <a:avLst/>
              <a:gdLst>
                <a:gd name="T0" fmla="*/ 0 w 217"/>
                <a:gd name="T1" fmla="*/ 153 h 247"/>
                <a:gd name="T2" fmla="*/ 0 w 217"/>
                <a:gd name="T3" fmla="*/ 155 h 247"/>
                <a:gd name="T4" fmla="*/ 0 w 217"/>
                <a:gd name="T5" fmla="*/ 153 h 247"/>
                <a:gd name="T6" fmla="*/ 136 w 217"/>
                <a:gd name="T7" fmla="*/ 0 h 247"/>
                <a:gd name="T8" fmla="*/ 136 w 217"/>
                <a:gd name="T9" fmla="*/ 0 h 247"/>
                <a:gd name="T10" fmla="*/ 150 w 217"/>
                <a:gd name="T11" fmla="*/ 15 h 247"/>
                <a:gd name="T12" fmla="*/ 135 w 217"/>
                <a:gd name="T13" fmla="*/ 22 h 247"/>
                <a:gd name="T14" fmla="*/ 119 w 217"/>
                <a:gd name="T15" fmla="*/ 19 h 247"/>
                <a:gd name="T16" fmla="*/ 99 w 217"/>
                <a:gd name="T17" fmla="*/ 24 h 247"/>
                <a:gd name="T18" fmla="*/ 73 w 217"/>
                <a:gd name="T19" fmla="*/ 40 h 247"/>
                <a:gd name="T20" fmla="*/ 52 w 217"/>
                <a:gd name="T21" fmla="*/ 55 h 247"/>
                <a:gd name="T22" fmla="*/ 36 w 217"/>
                <a:gd name="T23" fmla="*/ 70 h 247"/>
                <a:gd name="T24" fmla="*/ 31 w 217"/>
                <a:gd name="T25" fmla="*/ 92 h 247"/>
                <a:gd name="T26" fmla="*/ 23 w 217"/>
                <a:gd name="T27" fmla="*/ 102 h 247"/>
                <a:gd name="T28" fmla="*/ 19 w 217"/>
                <a:gd name="T29" fmla="*/ 124 h 247"/>
                <a:gd name="T30" fmla="*/ 6 w 217"/>
                <a:gd name="T31" fmla="*/ 161 h 247"/>
                <a:gd name="T32" fmla="*/ 0 w 217"/>
                <a:gd name="T33" fmla="*/ 155 h 247"/>
                <a:gd name="T34" fmla="*/ 5 w 217"/>
                <a:gd name="T35" fmla="*/ 168 h 247"/>
                <a:gd name="T36" fmla="*/ 10 w 217"/>
                <a:gd name="T37" fmla="*/ 187 h 247"/>
                <a:gd name="T38" fmla="*/ 33 w 217"/>
                <a:gd name="T39" fmla="*/ 216 h 247"/>
                <a:gd name="T40" fmla="*/ 46 w 217"/>
                <a:gd name="T41" fmla="*/ 225 h 247"/>
                <a:gd name="T42" fmla="*/ 50 w 217"/>
                <a:gd name="T43" fmla="*/ 237 h 247"/>
                <a:gd name="T44" fmla="*/ 54 w 217"/>
                <a:gd name="T45" fmla="*/ 238 h 247"/>
                <a:gd name="T46" fmla="*/ 64 w 217"/>
                <a:gd name="T47" fmla="*/ 235 h 247"/>
                <a:gd name="T48" fmla="*/ 99 w 217"/>
                <a:gd name="T49" fmla="*/ 247 h 247"/>
                <a:gd name="T50" fmla="*/ 101 w 217"/>
                <a:gd name="T51" fmla="*/ 247 h 247"/>
                <a:gd name="T52" fmla="*/ 112 w 217"/>
                <a:gd name="T53" fmla="*/ 247 h 247"/>
                <a:gd name="T54" fmla="*/ 121 w 217"/>
                <a:gd name="T55" fmla="*/ 246 h 247"/>
                <a:gd name="T56" fmla="*/ 121 w 217"/>
                <a:gd name="T57" fmla="*/ 246 h 247"/>
                <a:gd name="T58" fmla="*/ 138 w 217"/>
                <a:gd name="T59" fmla="*/ 238 h 247"/>
                <a:gd name="T60" fmla="*/ 160 w 217"/>
                <a:gd name="T61" fmla="*/ 208 h 247"/>
                <a:gd name="T62" fmla="*/ 183 w 217"/>
                <a:gd name="T63" fmla="*/ 192 h 247"/>
                <a:gd name="T64" fmla="*/ 206 w 217"/>
                <a:gd name="T65" fmla="*/ 168 h 247"/>
                <a:gd name="T66" fmla="*/ 215 w 217"/>
                <a:gd name="T67" fmla="*/ 128 h 247"/>
                <a:gd name="T68" fmla="*/ 215 w 217"/>
                <a:gd name="T69" fmla="*/ 90 h 247"/>
                <a:gd name="T70" fmla="*/ 213 w 217"/>
                <a:gd name="T71" fmla="*/ 75 h 247"/>
                <a:gd name="T72" fmla="*/ 209 w 217"/>
                <a:gd name="T73" fmla="*/ 63 h 247"/>
                <a:gd name="T74" fmla="*/ 198 w 217"/>
                <a:gd name="T75" fmla="*/ 38 h 247"/>
                <a:gd name="T76" fmla="*/ 194 w 217"/>
                <a:gd name="T77" fmla="*/ 8 h 247"/>
                <a:gd name="T78" fmla="*/ 190 w 217"/>
                <a:gd name="T79" fmla="*/ 6 h 247"/>
                <a:gd name="T80" fmla="*/ 177 w 217"/>
                <a:gd name="T81" fmla="*/ 18 h 247"/>
                <a:gd name="T82" fmla="*/ 159 w 217"/>
                <a:gd name="T83" fmla="*/ 13 h 247"/>
                <a:gd name="T84" fmla="*/ 157 w 217"/>
                <a:gd name="T85" fmla="*/ 13 h 247"/>
                <a:gd name="T86" fmla="*/ 136 w 217"/>
                <a:gd name="T87"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7" h="247">
                  <a:moveTo>
                    <a:pt x="0" y="153"/>
                  </a:moveTo>
                  <a:cubicBezTo>
                    <a:pt x="0" y="153"/>
                    <a:pt x="0" y="154"/>
                    <a:pt x="0" y="155"/>
                  </a:cubicBezTo>
                  <a:cubicBezTo>
                    <a:pt x="0" y="154"/>
                    <a:pt x="0" y="153"/>
                    <a:pt x="0" y="153"/>
                  </a:cubicBezTo>
                  <a:moveTo>
                    <a:pt x="136" y="0"/>
                  </a:moveTo>
                  <a:cubicBezTo>
                    <a:pt x="136" y="0"/>
                    <a:pt x="136" y="0"/>
                    <a:pt x="136" y="0"/>
                  </a:cubicBezTo>
                  <a:cubicBezTo>
                    <a:pt x="136" y="0"/>
                    <a:pt x="146" y="6"/>
                    <a:pt x="150" y="15"/>
                  </a:cubicBezTo>
                  <a:cubicBezTo>
                    <a:pt x="150" y="15"/>
                    <a:pt x="140" y="15"/>
                    <a:pt x="135" y="22"/>
                  </a:cubicBezTo>
                  <a:cubicBezTo>
                    <a:pt x="135" y="22"/>
                    <a:pt x="129" y="19"/>
                    <a:pt x="119" y="19"/>
                  </a:cubicBezTo>
                  <a:cubicBezTo>
                    <a:pt x="113" y="19"/>
                    <a:pt x="106" y="21"/>
                    <a:pt x="99" y="24"/>
                  </a:cubicBezTo>
                  <a:cubicBezTo>
                    <a:pt x="82" y="33"/>
                    <a:pt x="81" y="35"/>
                    <a:pt x="73" y="40"/>
                  </a:cubicBezTo>
                  <a:cubicBezTo>
                    <a:pt x="65" y="45"/>
                    <a:pt x="58" y="53"/>
                    <a:pt x="52" y="55"/>
                  </a:cubicBezTo>
                  <a:cubicBezTo>
                    <a:pt x="45" y="58"/>
                    <a:pt x="37" y="57"/>
                    <a:pt x="36" y="70"/>
                  </a:cubicBezTo>
                  <a:cubicBezTo>
                    <a:pt x="34" y="83"/>
                    <a:pt x="35" y="87"/>
                    <a:pt x="31" y="92"/>
                  </a:cubicBezTo>
                  <a:cubicBezTo>
                    <a:pt x="27" y="97"/>
                    <a:pt x="23" y="91"/>
                    <a:pt x="23" y="102"/>
                  </a:cubicBezTo>
                  <a:cubicBezTo>
                    <a:pt x="22" y="113"/>
                    <a:pt x="22" y="118"/>
                    <a:pt x="19" y="124"/>
                  </a:cubicBezTo>
                  <a:cubicBezTo>
                    <a:pt x="15" y="130"/>
                    <a:pt x="4" y="154"/>
                    <a:pt x="6" y="161"/>
                  </a:cubicBezTo>
                  <a:cubicBezTo>
                    <a:pt x="6" y="161"/>
                    <a:pt x="1" y="159"/>
                    <a:pt x="0" y="155"/>
                  </a:cubicBezTo>
                  <a:cubicBezTo>
                    <a:pt x="1" y="159"/>
                    <a:pt x="2" y="166"/>
                    <a:pt x="5" y="168"/>
                  </a:cubicBezTo>
                  <a:cubicBezTo>
                    <a:pt x="5" y="168"/>
                    <a:pt x="2" y="180"/>
                    <a:pt x="10" y="187"/>
                  </a:cubicBezTo>
                  <a:cubicBezTo>
                    <a:pt x="18" y="194"/>
                    <a:pt x="23" y="206"/>
                    <a:pt x="33" y="216"/>
                  </a:cubicBezTo>
                  <a:cubicBezTo>
                    <a:pt x="43" y="225"/>
                    <a:pt x="45" y="222"/>
                    <a:pt x="46" y="225"/>
                  </a:cubicBezTo>
                  <a:cubicBezTo>
                    <a:pt x="47" y="227"/>
                    <a:pt x="44" y="234"/>
                    <a:pt x="50" y="237"/>
                  </a:cubicBezTo>
                  <a:cubicBezTo>
                    <a:pt x="50" y="237"/>
                    <a:pt x="52" y="238"/>
                    <a:pt x="54" y="238"/>
                  </a:cubicBezTo>
                  <a:cubicBezTo>
                    <a:pt x="57" y="238"/>
                    <a:pt x="60" y="237"/>
                    <a:pt x="64" y="235"/>
                  </a:cubicBezTo>
                  <a:cubicBezTo>
                    <a:pt x="64" y="235"/>
                    <a:pt x="81" y="247"/>
                    <a:pt x="99" y="247"/>
                  </a:cubicBezTo>
                  <a:cubicBezTo>
                    <a:pt x="99" y="247"/>
                    <a:pt x="100" y="247"/>
                    <a:pt x="101" y="247"/>
                  </a:cubicBezTo>
                  <a:cubicBezTo>
                    <a:pt x="105" y="247"/>
                    <a:pt x="109" y="247"/>
                    <a:pt x="112" y="247"/>
                  </a:cubicBezTo>
                  <a:cubicBezTo>
                    <a:pt x="121" y="246"/>
                    <a:pt x="121" y="246"/>
                    <a:pt x="121" y="246"/>
                  </a:cubicBezTo>
                  <a:cubicBezTo>
                    <a:pt x="121" y="246"/>
                    <a:pt x="121" y="246"/>
                    <a:pt x="121" y="246"/>
                  </a:cubicBezTo>
                  <a:cubicBezTo>
                    <a:pt x="127" y="246"/>
                    <a:pt x="132" y="244"/>
                    <a:pt x="138" y="238"/>
                  </a:cubicBezTo>
                  <a:cubicBezTo>
                    <a:pt x="148" y="228"/>
                    <a:pt x="150" y="216"/>
                    <a:pt x="160" y="208"/>
                  </a:cubicBezTo>
                  <a:cubicBezTo>
                    <a:pt x="171" y="200"/>
                    <a:pt x="173" y="200"/>
                    <a:pt x="183" y="192"/>
                  </a:cubicBezTo>
                  <a:cubicBezTo>
                    <a:pt x="193" y="185"/>
                    <a:pt x="202" y="175"/>
                    <a:pt x="206" y="168"/>
                  </a:cubicBezTo>
                  <a:cubicBezTo>
                    <a:pt x="210" y="161"/>
                    <a:pt x="212" y="141"/>
                    <a:pt x="215" y="128"/>
                  </a:cubicBezTo>
                  <a:cubicBezTo>
                    <a:pt x="217" y="116"/>
                    <a:pt x="214" y="99"/>
                    <a:pt x="215" y="90"/>
                  </a:cubicBezTo>
                  <a:cubicBezTo>
                    <a:pt x="216" y="82"/>
                    <a:pt x="208" y="79"/>
                    <a:pt x="213" y="75"/>
                  </a:cubicBezTo>
                  <a:cubicBezTo>
                    <a:pt x="217" y="70"/>
                    <a:pt x="212" y="69"/>
                    <a:pt x="209" y="63"/>
                  </a:cubicBezTo>
                  <a:cubicBezTo>
                    <a:pt x="209" y="63"/>
                    <a:pt x="213" y="43"/>
                    <a:pt x="198" y="38"/>
                  </a:cubicBezTo>
                  <a:cubicBezTo>
                    <a:pt x="198" y="38"/>
                    <a:pt x="209" y="10"/>
                    <a:pt x="194" y="8"/>
                  </a:cubicBezTo>
                  <a:cubicBezTo>
                    <a:pt x="194" y="8"/>
                    <a:pt x="193" y="6"/>
                    <a:pt x="190" y="6"/>
                  </a:cubicBezTo>
                  <a:cubicBezTo>
                    <a:pt x="187" y="6"/>
                    <a:pt x="183" y="8"/>
                    <a:pt x="177" y="18"/>
                  </a:cubicBezTo>
                  <a:cubicBezTo>
                    <a:pt x="177" y="18"/>
                    <a:pt x="164" y="13"/>
                    <a:pt x="159" y="13"/>
                  </a:cubicBezTo>
                  <a:cubicBezTo>
                    <a:pt x="158" y="13"/>
                    <a:pt x="157" y="13"/>
                    <a:pt x="157" y="13"/>
                  </a:cubicBezTo>
                  <a:cubicBezTo>
                    <a:pt x="157" y="13"/>
                    <a:pt x="143" y="0"/>
                    <a:pt x="136" y="0"/>
                  </a:cubicBezTo>
                </a:path>
              </a:pathLst>
            </a:custGeom>
            <a:solidFill>
              <a:srgbClr val="6A257D"/>
            </a:solidFill>
            <a:ln>
              <a:noFill/>
            </a:ln>
          </p:spPr>
          <p:txBody>
            <a:bodyPr vert="horz" wrap="square" lIns="91440" tIns="45720" rIns="91440" bIns="45720" numCol="1" anchor="t" anchorCtr="0" compatLnSpc="1">
              <a:prstTxWarp prst="textNoShape">
                <a:avLst/>
              </a:prstTxWarp>
            </a:bodyPr>
            <a:lstStyle/>
            <a:p>
              <a:endParaRPr lang="en-US"/>
            </a:p>
          </p:txBody>
        </p:sp>
        <p:sp>
          <p:nvSpPr>
            <p:cNvPr id="31471" name="Freeform 958"/>
            <p:cNvSpPr>
              <a:spLocks noEditPoints="1"/>
            </p:cNvSpPr>
            <p:nvPr/>
          </p:nvSpPr>
          <p:spPr bwMode="auto">
            <a:xfrm>
              <a:off x="4867275" y="4011613"/>
              <a:ext cx="1625600" cy="1612900"/>
            </a:xfrm>
            <a:custGeom>
              <a:avLst/>
              <a:gdLst>
                <a:gd name="T0" fmla="*/ 813 w 1024"/>
                <a:gd name="T1" fmla="*/ 617 h 1016"/>
                <a:gd name="T2" fmla="*/ 815 w 1024"/>
                <a:gd name="T3" fmla="*/ 617 h 1016"/>
                <a:gd name="T4" fmla="*/ 816 w 1024"/>
                <a:gd name="T5" fmla="*/ 554 h 1016"/>
                <a:gd name="T6" fmla="*/ 820 w 1024"/>
                <a:gd name="T7" fmla="*/ 552 h 1016"/>
                <a:gd name="T8" fmla="*/ 814 w 1024"/>
                <a:gd name="T9" fmla="*/ 549 h 1016"/>
                <a:gd name="T10" fmla="*/ 938 w 1024"/>
                <a:gd name="T11" fmla="*/ 500 h 1016"/>
                <a:gd name="T12" fmla="*/ 941 w 1024"/>
                <a:gd name="T13" fmla="*/ 499 h 1016"/>
                <a:gd name="T14" fmla="*/ 886 w 1024"/>
                <a:gd name="T15" fmla="*/ 485 h 1016"/>
                <a:gd name="T16" fmla="*/ 890 w 1024"/>
                <a:gd name="T17" fmla="*/ 485 h 1016"/>
                <a:gd name="T18" fmla="*/ 888 w 1024"/>
                <a:gd name="T19" fmla="*/ 482 h 1016"/>
                <a:gd name="T20" fmla="*/ 946 w 1024"/>
                <a:gd name="T21" fmla="*/ 479 h 1016"/>
                <a:gd name="T22" fmla="*/ 946 w 1024"/>
                <a:gd name="T23" fmla="*/ 476 h 1016"/>
                <a:gd name="T24" fmla="*/ 0 w 1024"/>
                <a:gd name="T25" fmla="*/ 504 h 1016"/>
                <a:gd name="T26" fmla="*/ 805 w 1024"/>
                <a:gd name="T27" fmla="*/ 924 h 1016"/>
                <a:gd name="T28" fmla="*/ 811 w 1024"/>
                <a:gd name="T29" fmla="*/ 899 h 1016"/>
                <a:gd name="T30" fmla="*/ 760 w 1024"/>
                <a:gd name="T31" fmla="*/ 878 h 1016"/>
                <a:gd name="T32" fmla="*/ 752 w 1024"/>
                <a:gd name="T33" fmla="*/ 804 h 1016"/>
                <a:gd name="T34" fmla="*/ 754 w 1024"/>
                <a:gd name="T35" fmla="*/ 739 h 1016"/>
                <a:gd name="T36" fmla="*/ 758 w 1024"/>
                <a:gd name="T37" fmla="*/ 682 h 1016"/>
                <a:gd name="T38" fmla="*/ 755 w 1024"/>
                <a:gd name="T39" fmla="*/ 616 h 1016"/>
                <a:gd name="T40" fmla="*/ 787 w 1024"/>
                <a:gd name="T41" fmla="*/ 612 h 1016"/>
                <a:gd name="T42" fmla="*/ 806 w 1024"/>
                <a:gd name="T43" fmla="*/ 504 h 1016"/>
                <a:gd name="T44" fmla="*/ 817 w 1024"/>
                <a:gd name="T45" fmla="*/ 477 h 1016"/>
                <a:gd name="T46" fmla="*/ 820 w 1024"/>
                <a:gd name="T47" fmla="*/ 492 h 1016"/>
                <a:gd name="T48" fmla="*/ 829 w 1024"/>
                <a:gd name="T49" fmla="*/ 494 h 1016"/>
                <a:gd name="T50" fmla="*/ 846 w 1024"/>
                <a:gd name="T51" fmla="*/ 479 h 1016"/>
                <a:gd name="T52" fmla="*/ 849 w 1024"/>
                <a:gd name="T53" fmla="*/ 495 h 1016"/>
                <a:gd name="T54" fmla="*/ 872 w 1024"/>
                <a:gd name="T55" fmla="*/ 485 h 1016"/>
                <a:gd name="T56" fmla="*/ 878 w 1024"/>
                <a:gd name="T57" fmla="*/ 467 h 1016"/>
                <a:gd name="T58" fmla="*/ 868 w 1024"/>
                <a:gd name="T59" fmla="*/ 467 h 1016"/>
                <a:gd name="T60" fmla="*/ 863 w 1024"/>
                <a:gd name="T61" fmla="*/ 469 h 1016"/>
                <a:gd name="T62" fmla="*/ 877 w 1024"/>
                <a:gd name="T63" fmla="*/ 428 h 1016"/>
                <a:gd name="T64" fmla="*/ 935 w 1024"/>
                <a:gd name="T65" fmla="*/ 437 h 1016"/>
                <a:gd name="T66" fmla="*/ 946 w 1024"/>
                <a:gd name="T67" fmla="*/ 446 h 1016"/>
                <a:gd name="T68" fmla="*/ 963 w 1024"/>
                <a:gd name="T69" fmla="*/ 489 h 1016"/>
                <a:gd name="T70" fmla="*/ 981 w 1024"/>
                <a:gd name="T71" fmla="*/ 503 h 1016"/>
                <a:gd name="T72" fmla="*/ 1003 w 1024"/>
                <a:gd name="T73" fmla="*/ 504 h 1016"/>
                <a:gd name="T74" fmla="*/ 1013 w 1024"/>
                <a:gd name="T75" fmla="*/ 507 h 1016"/>
                <a:gd name="T76" fmla="*/ 1023 w 1024"/>
                <a:gd name="T77" fmla="*/ 510 h 1016"/>
                <a:gd name="T78" fmla="*/ 1024 w 1024"/>
                <a:gd name="T79" fmla="*/ 504 h 1016"/>
                <a:gd name="T80" fmla="*/ 663 w 1024"/>
                <a:gd name="T81" fmla="*/ 58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4" h="1016">
                  <a:moveTo>
                    <a:pt x="815" y="617"/>
                  </a:moveTo>
                  <a:cubicBezTo>
                    <a:pt x="814" y="617"/>
                    <a:pt x="814" y="617"/>
                    <a:pt x="813" y="617"/>
                  </a:cubicBezTo>
                  <a:cubicBezTo>
                    <a:pt x="814" y="617"/>
                    <a:pt x="815" y="618"/>
                    <a:pt x="815" y="618"/>
                  </a:cubicBezTo>
                  <a:cubicBezTo>
                    <a:pt x="815" y="617"/>
                    <a:pt x="815" y="617"/>
                    <a:pt x="815" y="617"/>
                  </a:cubicBezTo>
                  <a:moveTo>
                    <a:pt x="814" y="549"/>
                  </a:moveTo>
                  <a:cubicBezTo>
                    <a:pt x="815" y="550"/>
                    <a:pt x="816" y="552"/>
                    <a:pt x="816" y="554"/>
                  </a:cubicBezTo>
                  <a:cubicBezTo>
                    <a:pt x="818" y="553"/>
                    <a:pt x="819" y="553"/>
                    <a:pt x="820" y="552"/>
                  </a:cubicBezTo>
                  <a:cubicBezTo>
                    <a:pt x="820" y="552"/>
                    <a:pt x="820" y="552"/>
                    <a:pt x="820" y="552"/>
                  </a:cubicBezTo>
                  <a:cubicBezTo>
                    <a:pt x="820" y="552"/>
                    <a:pt x="820" y="552"/>
                    <a:pt x="820" y="552"/>
                  </a:cubicBezTo>
                  <a:cubicBezTo>
                    <a:pt x="820" y="552"/>
                    <a:pt x="817" y="551"/>
                    <a:pt x="814" y="549"/>
                  </a:cubicBezTo>
                  <a:moveTo>
                    <a:pt x="941" y="499"/>
                  </a:moveTo>
                  <a:cubicBezTo>
                    <a:pt x="940" y="499"/>
                    <a:pt x="939" y="500"/>
                    <a:pt x="938" y="500"/>
                  </a:cubicBezTo>
                  <a:cubicBezTo>
                    <a:pt x="938" y="500"/>
                    <a:pt x="938" y="500"/>
                    <a:pt x="938" y="500"/>
                  </a:cubicBezTo>
                  <a:cubicBezTo>
                    <a:pt x="939" y="500"/>
                    <a:pt x="940" y="499"/>
                    <a:pt x="941" y="499"/>
                  </a:cubicBezTo>
                  <a:moveTo>
                    <a:pt x="888" y="482"/>
                  </a:moveTo>
                  <a:cubicBezTo>
                    <a:pt x="887" y="483"/>
                    <a:pt x="887" y="484"/>
                    <a:pt x="886" y="485"/>
                  </a:cubicBezTo>
                  <a:cubicBezTo>
                    <a:pt x="887" y="485"/>
                    <a:pt x="888" y="485"/>
                    <a:pt x="888" y="485"/>
                  </a:cubicBezTo>
                  <a:cubicBezTo>
                    <a:pt x="889" y="485"/>
                    <a:pt x="889" y="485"/>
                    <a:pt x="890" y="485"/>
                  </a:cubicBezTo>
                  <a:cubicBezTo>
                    <a:pt x="891" y="485"/>
                    <a:pt x="892" y="485"/>
                    <a:pt x="894" y="485"/>
                  </a:cubicBezTo>
                  <a:cubicBezTo>
                    <a:pt x="888" y="482"/>
                    <a:pt x="888" y="482"/>
                    <a:pt x="888" y="482"/>
                  </a:cubicBezTo>
                  <a:moveTo>
                    <a:pt x="946" y="476"/>
                  </a:moveTo>
                  <a:cubicBezTo>
                    <a:pt x="946" y="478"/>
                    <a:pt x="946" y="479"/>
                    <a:pt x="946" y="479"/>
                  </a:cubicBezTo>
                  <a:cubicBezTo>
                    <a:pt x="946" y="480"/>
                    <a:pt x="947" y="481"/>
                    <a:pt x="947" y="482"/>
                  </a:cubicBezTo>
                  <a:cubicBezTo>
                    <a:pt x="947" y="480"/>
                    <a:pt x="947" y="478"/>
                    <a:pt x="946" y="476"/>
                  </a:cubicBezTo>
                  <a:moveTo>
                    <a:pt x="425" y="0"/>
                  </a:moveTo>
                  <a:cubicBezTo>
                    <a:pt x="184" y="41"/>
                    <a:pt x="0" y="251"/>
                    <a:pt x="0" y="504"/>
                  </a:cubicBezTo>
                  <a:cubicBezTo>
                    <a:pt x="0" y="787"/>
                    <a:pt x="229" y="1016"/>
                    <a:pt x="512" y="1016"/>
                  </a:cubicBezTo>
                  <a:cubicBezTo>
                    <a:pt x="621" y="1016"/>
                    <a:pt x="722" y="982"/>
                    <a:pt x="805" y="924"/>
                  </a:cubicBezTo>
                  <a:cubicBezTo>
                    <a:pt x="811" y="918"/>
                    <a:pt x="820" y="910"/>
                    <a:pt x="829" y="902"/>
                  </a:cubicBezTo>
                  <a:cubicBezTo>
                    <a:pt x="821" y="902"/>
                    <a:pt x="815" y="901"/>
                    <a:pt x="811" y="899"/>
                  </a:cubicBezTo>
                  <a:cubicBezTo>
                    <a:pt x="800" y="894"/>
                    <a:pt x="782" y="890"/>
                    <a:pt x="774" y="890"/>
                  </a:cubicBezTo>
                  <a:cubicBezTo>
                    <a:pt x="765" y="890"/>
                    <a:pt x="763" y="889"/>
                    <a:pt x="760" y="878"/>
                  </a:cubicBezTo>
                  <a:cubicBezTo>
                    <a:pt x="758" y="867"/>
                    <a:pt x="752" y="849"/>
                    <a:pt x="754" y="834"/>
                  </a:cubicBezTo>
                  <a:cubicBezTo>
                    <a:pt x="757" y="819"/>
                    <a:pt x="751" y="818"/>
                    <a:pt x="752" y="804"/>
                  </a:cubicBezTo>
                  <a:cubicBezTo>
                    <a:pt x="752" y="789"/>
                    <a:pt x="759" y="799"/>
                    <a:pt x="752" y="780"/>
                  </a:cubicBezTo>
                  <a:cubicBezTo>
                    <a:pt x="746" y="760"/>
                    <a:pt x="749" y="750"/>
                    <a:pt x="754" y="739"/>
                  </a:cubicBezTo>
                  <a:cubicBezTo>
                    <a:pt x="759" y="727"/>
                    <a:pt x="760" y="726"/>
                    <a:pt x="757" y="714"/>
                  </a:cubicBezTo>
                  <a:cubicBezTo>
                    <a:pt x="755" y="703"/>
                    <a:pt x="748" y="695"/>
                    <a:pt x="758" y="682"/>
                  </a:cubicBezTo>
                  <a:cubicBezTo>
                    <a:pt x="768" y="669"/>
                    <a:pt x="758" y="677"/>
                    <a:pt x="757" y="667"/>
                  </a:cubicBezTo>
                  <a:cubicBezTo>
                    <a:pt x="756" y="656"/>
                    <a:pt x="755" y="616"/>
                    <a:pt x="755" y="616"/>
                  </a:cubicBezTo>
                  <a:cubicBezTo>
                    <a:pt x="758" y="613"/>
                    <a:pt x="765" y="611"/>
                    <a:pt x="773" y="611"/>
                  </a:cubicBezTo>
                  <a:cubicBezTo>
                    <a:pt x="778" y="611"/>
                    <a:pt x="782" y="612"/>
                    <a:pt x="787" y="612"/>
                  </a:cubicBezTo>
                  <a:cubicBezTo>
                    <a:pt x="784" y="596"/>
                    <a:pt x="795" y="549"/>
                    <a:pt x="798" y="536"/>
                  </a:cubicBezTo>
                  <a:cubicBezTo>
                    <a:pt x="802" y="522"/>
                    <a:pt x="804" y="509"/>
                    <a:pt x="806" y="504"/>
                  </a:cubicBezTo>
                  <a:cubicBezTo>
                    <a:pt x="809" y="500"/>
                    <a:pt x="810" y="487"/>
                    <a:pt x="810" y="487"/>
                  </a:cubicBezTo>
                  <a:cubicBezTo>
                    <a:pt x="811" y="478"/>
                    <a:pt x="815" y="477"/>
                    <a:pt x="817" y="477"/>
                  </a:cubicBezTo>
                  <a:cubicBezTo>
                    <a:pt x="817" y="477"/>
                    <a:pt x="818" y="477"/>
                    <a:pt x="818" y="477"/>
                  </a:cubicBezTo>
                  <a:cubicBezTo>
                    <a:pt x="823" y="480"/>
                    <a:pt x="820" y="492"/>
                    <a:pt x="820" y="492"/>
                  </a:cubicBezTo>
                  <a:cubicBezTo>
                    <a:pt x="819" y="512"/>
                    <a:pt x="819" y="512"/>
                    <a:pt x="819" y="512"/>
                  </a:cubicBezTo>
                  <a:cubicBezTo>
                    <a:pt x="819" y="512"/>
                    <a:pt x="825" y="496"/>
                    <a:pt x="829" y="494"/>
                  </a:cubicBezTo>
                  <a:cubicBezTo>
                    <a:pt x="833" y="493"/>
                    <a:pt x="840" y="485"/>
                    <a:pt x="840" y="485"/>
                  </a:cubicBezTo>
                  <a:cubicBezTo>
                    <a:pt x="843" y="481"/>
                    <a:pt x="846" y="479"/>
                    <a:pt x="846" y="479"/>
                  </a:cubicBezTo>
                  <a:cubicBezTo>
                    <a:pt x="853" y="482"/>
                    <a:pt x="849" y="491"/>
                    <a:pt x="846" y="496"/>
                  </a:cubicBezTo>
                  <a:cubicBezTo>
                    <a:pt x="847" y="496"/>
                    <a:pt x="848" y="495"/>
                    <a:pt x="849" y="495"/>
                  </a:cubicBezTo>
                  <a:cubicBezTo>
                    <a:pt x="859" y="491"/>
                    <a:pt x="868" y="487"/>
                    <a:pt x="868" y="487"/>
                  </a:cubicBezTo>
                  <a:cubicBezTo>
                    <a:pt x="868" y="487"/>
                    <a:pt x="869" y="486"/>
                    <a:pt x="872" y="485"/>
                  </a:cubicBezTo>
                  <a:cubicBezTo>
                    <a:pt x="873" y="485"/>
                    <a:pt x="874" y="485"/>
                    <a:pt x="875" y="484"/>
                  </a:cubicBezTo>
                  <a:cubicBezTo>
                    <a:pt x="870" y="479"/>
                    <a:pt x="878" y="467"/>
                    <a:pt x="878" y="467"/>
                  </a:cubicBezTo>
                  <a:cubicBezTo>
                    <a:pt x="875" y="470"/>
                    <a:pt x="873" y="471"/>
                    <a:pt x="872" y="471"/>
                  </a:cubicBezTo>
                  <a:cubicBezTo>
                    <a:pt x="869" y="471"/>
                    <a:pt x="868" y="467"/>
                    <a:pt x="868" y="467"/>
                  </a:cubicBezTo>
                  <a:cubicBezTo>
                    <a:pt x="867" y="469"/>
                    <a:pt x="866" y="469"/>
                    <a:pt x="864" y="469"/>
                  </a:cubicBezTo>
                  <a:cubicBezTo>
                    <a:pt x="863" y="469"/>
                    <a:pt x="863" y="469"/>
                    <a:pt x="863" y="469"/>
                  </a:cubicBezTo>
                  <a:cubicBezTo>
                    <a:pt x="854" y="464"/>
                    <a:pt x="869" y="438"/>
                    <a:pt x="869" y="438"/>
                  </a:cubicBezTo>
                  <a:cubicBezTo>
                    <a:pt x="872" y="430"/>
                    <a:pt x="877" y="428"/>
                    <a:pt x="877" y="428"/>
                  </a:cubicBezTo>
                  <a:cubicBezTo>
                    <a:pt x="891" y="420"/>
                    <a:pt x="891" y="420"/>
                    <a:pt x="891" y="420"/>
                  </a:cubicBezTo>
                  <a:cubicBezTo>
                    <a:pt x="935" y="437"/>
                    <a:pt x="935" y="437"/>
                    <a:pt x="935" y="437"/>
                  </a:cubicBezTo>
                  <a:cubicBezTo>
                    <a:pt x="935" y="437"/>
                    <a:pt x="936" y="436"/>
                    <a:pt x="937" y="436"/>
                  </a:cubicBezTo>
                  <a:cubicBezTo>
                    <a:pt x="941" y="436"/>
                    <a:pt x="943" y="442"/>
                    <a:pt x="946" y="446"/>
                  </a:cubicBezTo>
                  <a:cubicBezTo>
                    <a:pt x="948" y="449"/>
                    <a:pt x="947" y="464"/>
                    <a:pt x="946" y="472"/>
                  </a:cubicBezTo>
                  <a:cubicBezTo>
                    <a:pt x="963" y="489"/>
                    <a:pt x="963" y="489"/>
                    <a:pt x="963" y="489"/>
                  </a:cubicBezTo>
                  <a:cubicBezTo>
                    <a:pt x="965" y="488"/>
                    <a:pt x="966" y="488"/>
                    <a:pt x="967" y="488"/>
                  </a:cubicBezTo>
                  <a:cubicBezTo>
                    <a:pt x="976" y="488"/>
                    <a:pt x="981" y="503"/>
                    <a:pt x="981" y="503"/>
                  </a:cubicBezTo>
                  <a:cubicBezTo>
                    <a:pt x="984" y="500"/>
                    <a:pt x="987" y="499"/>
                    <a:pt x="990" y="499"/>
                  </a:cubicBezTo>
                  <a:cubicBezTo>
                    <a:pt x="995" y="499"/>
                    <a:pt x="1001" y="503"/>
                    <a:pt x="1003" y="504"/>
                  </a:cubicBezTo>
                  <a:cubicBezTo>
                    <a:pt x="1005" y="506"/>
                    <a:pt x="1007" y="508"/>
                    <a:pt x="1010" y="508"/>
                  </a:cubicBezTo>
                  <a:cubicBezTo>
                    <a:pt x="1011" y="508"/>
                    <a:pt x="1012" y="508"/>
                    <a:pt x="1013" y="507"/>
                  </a:cubicBezTo>
                  <a:cubicBezTo>
                    <a:pt x="1014" y="506"/>
                    <a:pt x="1015" y="506"/>
                    <a:pt x="1016" y="506"/>
                  </a:cubicBezTo>
                  <a:cubicBezTo>
                    <a:pt x="1018" y="506"/>
                    <a:pt x="1019" y="508"/>
                    <a:pt x="1023" y="510"/>
                  </a:cubicBezTo>
                  <a:cubicBezTo>
                    <a:pt x="1023" y="510"/>
                    <a:pt x="1023" y="511"/>
                    <a:pt x="1024" y="511"/>
                  </a:cubicBezTo>
                  <a:cubicBezTo>
                    <a:pt x="1024" y="508"/>
                    <a:pt x="1024" y="506"/>
                    <a:pt x="1024" y="504"/>
                  </a:cubicBezTo>
                  <a:cubicBezTo>
                    <a:pt x="1024" y="307"/>
                    <a:pt x="913" y="137"/>
                    <a:pt x="750" y="51"/>
                  </a:cubicBezTo>
                  <a:cubicBezTo>
                    <a:pt x="722" y="56"/>
                    <a:pt x="693" y="58"/>
                    <a:pt x="663" y="58"/>
                  </a:cubicBezTo>
                  <a:cubicBezTo>
                    <a:pt x="577" y="58"/>
                    <a:pt x="496" y="37"/>
                    <a:pt x="425" y="0"/>
                  </a:cubicBezTo>
                </a:path>
              </a:pathLst>
            </a:custGeom>
            <a:solidFill>
              <a:srgbClr val="F99F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3" name="Freeform 960"/>
            <p:cNvSpPr>
              <a:spLocks noEditPoints="1"/>
            </p:cNvSpPr>
            <p:nvPr/>
          </p:nvSpPr>
          <p:spPr bwMode="auto">
            <a:xfrm>
              <a:off x="6415088" y="5119688"/>
              <a:ext cx="663575" cy="842963"/>
            </a:xfrm>
            <a:custGeom>
              <a:avLst/>
              <a:gdLst>
                <a:gd name="T0" fmla="*/ 102 w 418"/>
                <a:gd name="T1" fmla="*/ 420 h 531"/>
                <a:gd name="T2" fmla="*/ 74 w 418"/>
                <a:gd name="T3" fmla="*/ 399 h 531"/>
                <a:gd name="T4" fmla="*/ 230 w 418"/>
                <a:gd name="T5" fmla="*/ 258 h 531"/>
                <a:gd name="T6" fmla="*/ 307 w 418"/>
                <a:gd name="T7" fmla="*/ 93 h 531"/>
                <a:gd name="T8" fmla="*/ 334 w 418"/>
                <a:gd name="T9" fmla="*/ 111 h 531"/>
                <a:gd name="T10" fmla="*/ 297 w 418"/>
                <a:gd name="T11" fmla="*/ 193 h 531"/>
                <a:gd name="T12" fmla="*/ 175 w 418"/>
                <a:gd name="T13" fmla="*/ 348 h 531"/>
                <a:gd name="T14" fmla="*/ 102 w 418"/>
                <a:gd name="T15" fmla="*/ 420 h 531"/>
                <a:gd name="T16" fmla="*/ 311 w 418"/>
                <a:gd name="T17" fmla="*/ 62 h 531"/>
                <a:gd name="T18" fmla="*/ 307 w 418"/>
                <a:gd name="T19" fmla="*/ 50 h 531"/>
                <a:gd name="T20" fmla="*/ 309 w 418"/>
                <a:gd name="T21" fmla="*/ 49 h 531"/>
                <a:gd name="T22" fmla="*/ 325 w 418"/>
                <a:gd name="T23" fmla="*/ 71 h 531"/>
                <a:gd name="T24" fmla="*/ 311 w 418"/>
                <a:gd name="T25" fmla="*/ 62 h 531"/>
                <a:gd name="T26" fmla="*/ 297 w 418"/>
                <a:gd name="T27" fmla="*/ 0 h 531"/>
                <a:gd name="T28" fmla="*/ 285 w 418"/>
                <a:gd name="T29" fmla="*/ 26 h 531"/>
                <a:gd name="T30" fmla="*/ 293 w 418"/>
                <a:gd name="T31" fmla="*/ 31 h 531"/>
                <a:gd name="T32" fmla="*/ 300 w 418"/>
                <a:gd name="T33" fmla="*/ 42 h 531"/>
                <a:gd name="T34" fmla="*/ 283 w 418"/>
                <a:gd name="T35" fmla="*/ 30 h 531"/>
                <a:gd name="T36" fmla="*/ 0 w 418"/>
                <a:gd name="T37" fmla="*/ 424 h 531"/>
                <a:gd name="T38" fmla="*/ 29 w 418"/>
                <a:gd name="T39" fmla="*/ 455 h 531"/>
                <a:gd name="T40" fmla="*/ 92 w 418"/>
                <a:gd name="T41" fmla="*/ 531 h 531"/>
                <a:gd name="T42" fmla="*/ 112 w 418"/>
                <a:gd name="T43" fmla="*/ 511 h 531"/>
                <a:gd name="T44" fmla="*/ 39 w 418"/>
                <a:gd name="T45" fmla="*/ 422 h 531"/>
                <a:gd name="T46" fmla="*/ 34 w 418"/>
                <a:gd name="T47" fmla="*/ 417 h 531"/>
                <a:gd name="T48" fmla="*/ 36 w 418"/>
                <a:gd name="T49" fmla="*/ 417 h 531"/>
                <a:gd name="T50" fmla="*/ 39 w 418"/>
                <a:gd name="T51" fmla="*/ 411 h 531"/>
                <a:gd name="T52" fmla="*/ 86 w 418"/>
                <a:gd name="T53" fmla="*/ 445 h 531"/>
                <a:gd name="T54" fmla="*/ 93 w 418"/>
                <a:gd name="T55" fmla="*/ 461 h 531"/>
                <a:gd name="T56" fmla="*/ 137 w 418"/>
                <a:gd name="T57" fmla="*/ 477 h 531"/>
                <a:gd name="T58" fmla="*/ 315 w 418"/>
                <a:gd name="T59" fmla="*/ 304 h 531"/>
                <a:gd name="T60" fmla="*/ 415 w 418"/>
                <a:gd name="T61" fmla="*/ 90 h 531"/>
                <a:gd name="T62" fmla="*/ 382 w 418"/>
                <a:gd name="T63" fmla="*/ 77 h 531"/>
                <a:gd name="T64" fmla="*/ 367 w 418"/>
                <a:gd name="T65" fmla="*/ 80 h 531"/>
                <a:gd name="T66" fmla="*/ 334 w 418"/>
                <a:gd name="T67" fmla="*/ 34 h 531"/>
                <a:gd name="T68" fmla="*/ 303 w 418"/>
                <a:gd name="T69" fmla="*/ 5 h 531"/>
                <a:gd name="T70" fmla="*/ 297 w 418"/>
                <a:gd name="T71"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8" h="531">
                  <a:moveTo>
                    <a:pt x="102" y="420"/>
                  </a:moveTo>
                  <a:cubicBezTo>
                    <a:pt x="74" y="399"/>
                    <a:pt x="74" y="399"/>
                    <a:pt x="74" y="399"/>
                  </a:cubicBezTo>
                  <a:cubicBezTo>
                    <a:pt x="74" y="399"/>
                    <a:pt x="161" y="358"/>
                    <a:pt x="230" y="258"/>
                  </a:cubicBezTo>
                  <a:cubicBezTo>
                    <a:pt x="230" y="258"/>
                    <a:pt x="293" y="165"/>
                    <a:pt x="307" y="93"/>
                  </a:cubicBezTo>
                  <a:cubicBezTo>
                    <a:pt x="334" y="111"/>
                    <a:pt x="334" y="111"/>
                    <a:pt x="334" y="111"/>
                  </a:cubicBezTo>
                  <a:cubicBezTo>
                    <a:pt x="334" y="111"/>
                    <a:pt x="311" y="146"/>
                    <a:pt x="297" y="193"/>
                  </a:cubicBezTo>
                  <a:cubicBezTo>
                    <a:pt x="297" y="193"/>
                    <a:pt x="269" y="276"/>
                    <a:pt x="175" y="348"/>
                  </a:cubicBezTo>
                  <a:cubicBezTo>
                    <a:pt x="175" y="348"/>
                    <a:pt x="126" y="381"/>
                    <a:pt x="102" y="420"/>
                  </a:cubicBezTo>
                  <a:moveTo>
                    <a:pt x="311" y="62"/>
                  </a:moveTo>
                  <a:cubicBezTo>
                    <a:pt x="310" y="57"/>
                    <a:pt x="310" y="53"/>
                    <a:pt x="307" y="50"/>
                  </a:cubicBezTo>
                  <a:cubicBezTo>
                    <a:pt x="307" y="50"/>
                    <a:pt x="308" y="49"/>
                    <a:pt x="309" y="49"/>
                  </a:cubicBezTo>
                  <a:cubicBezTo>
                    <a:pt x="311" y="49"/>
                    <a:pt x="316" y="53"/>
                    <a:pt x="325" y="71"/>
                  </a:cubicBezTo>
                  <a:cubicBezTo>
                    <a:pt x="311" y="62"/>
                    <a:pt x="311" y="62"/>
                    <a:pt x="311" y="62"/>
                  </a:cubicBezTo>
                  <a:moveTo>
                    <a:pt x="297" y="0"/>
                  </a:moveTo>
                  <a:cubicBezTo>
                    <a:pt x="293" y="9"/>
                    <a:pt x="289" y="17"/>
                    <a:pt x="285" y="26"/>
                  </a:cubicBezTo>
                  <a:cubicBezTo>
                    <a:pt x="293" y="31"/>
                    <a:pt x="293" y="31"/>
                    <a:pt x="293" y="31"/>
                  </a:cubicBezTo>
                  <a:cubicBezTo>
                    <a:pt x="293" y="31"/>
                    <a:pt x="300" y="36"/>
                    <a:pt x="300" y="42"/>
                  </a:cubicBezTo>
                  <a:cubicBezTo>
                    <a:pt x="283" y="30"/>
                    <a:pt x="283" y="30"/>
                    <a:pt x="283" y="30"/>
                  </a:cubicBezTo>
                  <a:cubicBezTo>
                    <a:pt x="210" y="178"/>
                    <a:pt x="115" y="311"/>
                    <a:pt x="0" y="424"/>
                  </a:cubicBezTo>
                  <a:cubicBezTo>
                    <a:pt x="9" y="433"/>
                    <a:pt x="20" y="444"/>
                    <a:pt x="29" y="455"/>
                  </a:cubicBezTo>
                  <a:cubicBezTo>
                    <a:pt x="46" y="479"/>
                    <a:pt x="92" y="531"/>
                    <a:pt x="92" y="531"/>
                  </a:cubicBezTo>
                  <a:cubicBezTo>
                    <a:pt x="92" y="531"/>
                    <a:pt x="106" y="524"/>
                    <a:pt x="112" y="511"/>
                  </a:cubicBezTo>
                  <a:cubicBezTo>
                    <a:pt x="39" y="422"/>
                    <a:pt x="39" y="422"/>
                    <a:pt x="39" y="422"/>
                  </a:cubicBezTo>
                  <a:cubicBezTo>
                    <a:pt x="39" y="422"/>
                    <a:pt x="36" y="417"/>
                    <a:pt x="34" y="417"/>
                  </a:cubicBezTo>
                  <a:cubicBezTo>
                    <a:pt x="35" y="417"/>
                    <a:pt x="36" y="417"/>
                    <a:pt x="36" y="417"/>
                  </a:cubicBezTo>
                  <a:cubicBezTo>
                    <a:pt x="39" y="411"/>
                    <a:pt x="39" y="411"/>
                    <a:pt x="39" y="411"/>
                  </a:cubicBezTo>
                  <a:cubicBezTo>
                    <a:pt x="86" y="445"/>
                    <a:pt x="86" y="445"/>
                    <a:pt x="86" y="445"/>
                  </a:cubicBezTo>
                  <a:cubicBezTo>
                    <a:pt x="86" y="445"/>
                    <a:pt x="83" y="455"/>
                    <a:pt x="93" y="461"/>
                  </a:cubicBezTo>
                  <a:cubicBezTo>
                    <a:pt x="137" y="477"/>
                    <a:pt x="137" y="477"/>
                    <a:pt x="137" y="477"/>
                  </a:cubicBezTo>
                  <a:cubicBezTo>
                    <a:pt x="137" y="477"/>
                    <a:pt x="245" y="397"/>
                    <a:pt x="315" y="304"/>
                  </a:cubicBezTo>
                  <a:cubicBezTo>
                    <a:pt x="385" y="210"/>
                    <a:pt x="418" y="107"/>
                    <a:pt x="415" y="90"/>
                  </a:cubicBezTo>
                  <a:cubicBezTo>
                    <a:pt x="415" y="90"/>
                    <a:pt x="401" y="77"/>
                    <a:pt x="382" y="77"/>
                  </a:cubicBezTo>
                  <a:cubicBezTo>
                    <a:pt x="377" y="77"/>
                    <a:pt x="372" y="78"/>
                    <a:pt x="367" y="80"/>
                  </a:cubicBezTo>
                  <a:cubicBezTo>
                    <a:pt x="334" y="34"/>
                    <a:pt x="334" y="34"/>
                    <a:pt x="334" y="34"/>
                  </a:cubicBezTo>
                  <a:cubicBezTo>
                    <a:pt x="334" y="34"/>
                    <a:pt x="317" y="12"/>
                    <a:pt x="303" y="5"/>
                  </a:cubicBezTo>
                  <a:cubicBezTo>
                    <a:pt x="297" y="0"/>
                    <a:pt x="297" y="0"/>
                    <a:pt x="297" y="0"/>
                  </a:cubicBezTo>
                </a:path>
              </a:pathLst>
            </a:custGeom>
            <a:solidFill>
              <a:srgbClr val="F372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74" name="Freeform 961"/>
            <p:cNvSpPr>
              <a:spLocks noEditPoints="1"/>
            </p:cNvSpPr>
            <p:nvPr/>
          </p:nvSpPr>
          <p:spPr bwMode="auto">
            <a:xfrm>
              <a:off x="6100763" y="4978401"/>
              <a:ext cx="785813" cy="814388"/>
            </a:xfrm>
            <a:custGeom>
              <a:avLst/>
              <a:gdLst>
                <a:gd name="T0" fmla="*/ 381 w 495"/>
                <a:gd name="T1" fmla="*/ 49 h 513"/>
                <a:gd name="T2" fmla="*/ 384 w 495"/>
                <a:gd name="T3" fmla="*/ 66 h 513"/>
                <a:gd name="T4" fmla="*/ 388 w 495"/>
                <a:gd name="T5" fmla="*/ 213 h 513"/>
                <a:gd name="T6" fmla="*/ 278 w 495"/>
                <a:gd name="T7" fmla="*/ 333 h 513"/>
                <a:gd name="T8" fmla="*/ 238 w 495"/>
                <a:gd name="T9" fmla="*/ 339 h 513"/>
                <a:gd name="T10" fmla="*/ 193 w 495"/>
                <a:gd name="T11" fmla="*/ 329 h 513"/>
                <a:gd name="T12" fmla="*/ 169 w 495"/>
                <a:gd name="T13" fmla="*/ 284 h 513"/>
                <a:gd name="T14" fmla="*/ 105 w 495"/>
                <a:gd name="T15" fmla="*/ 293 h 513"/>
                <a:gd name="T16" fmla="*/ 70 w 495"/>
                <a:gd name="T17" fmla="*/ 294 h 513"/>
                <a:gd name="T18" fmla="*/ 56 w 495"/>
                <a:gd name="T19" fmla="*/ 294 h 513"/>
                <a:gd name="T20" fmla="*/ 28 w 495"/>
                <a:gd name="T21" fmla="*/ 315 h 513"/>
                <a:gd name="T22" fmla="*/ 16 w 495"/>
                <a:gd name="T23" fmla="*/ 325 h 513"/>
                <a:gd name="T24" fmla="*/ 63 w 495"/>
                <a:gd name="T25" fmla="*/ 369 h 513"/>
                <a:gd name="T26" fmla="*/ 16 w 495"/>
                <a:gd name="T27" fmla="*/ 363 h 513"/>
                <a:gd name="T28" fmla="*/ 2 w 495"/>
                <a:gd name="T29" fmla="*/ 384 h 513"/>
                <a:gd name="T30" fmla="*/ 4 w 495"/>
                <a:gd name="T31" fmla="*/ 388 h 513"/>
                <a:gd name="T32" fmla="*/ 10 w 495"/>
                <a:gd name="T33" fmla="*/ 388 h 513"/>
                <a:gd name="T34" fmla="*/ 57 w 495"/>
                <a:gd name="T35" fmla="*/ 401 h 513"/>
                <a:gd name="T36" fmla="*/ 180 w 495"/>
                <a:gd name="T37" fmla="*/ 498 h 513"/>
                <a:gd name="T38" fmla="*/ 198 w 495"/>
                <a:gd name="T39" fmla="*/ 513 h 513"/>
                <a:gd name="T40" fmla="*/ 481 w 495"/>
                <a:gd name="T41" fmla="*/ 119 h 513"/>
                <a:gd name="T42" fmla="*/ 381 w 495"/>
                <a:gd name="T43" fmla="*/ 49 h 513"/>
                <a:gd name="T44" fmla="*/ 373 w 495"/>
                <a:gd name="T45" fmla="*/ 0 h 513"/>
                <a:gd name="T46" fmla="*/ 380 w 495"/>
                <a:gd name="T47" fmla="*/ 40 h 513"/>
                <a:gd name="T48" fmla="*/ 483 w 495"/>
                <a:gd name="T49" fmla="*/ 115 h 513"/>
                <a:gd name="T50" fmla="*/ 495 w 495"/>
                <a:gd name="T51" fmla="*/ 89 h 513"/>
                <a:gd name="T52" fmla="*/ 373 w 495"/>
                <a:gd name="T53"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5" h="513">
                  <a:moveTo>
                    <a:pt x="381" y="49"/>
                  </a:moveTo>
                  <a:cubicBezTo>
                    <a:pt x="383" y="60"/>
                    <a:pt x="384" y="66"/>
                    <a:pt x="384" y="66"/>
                  </a:cubicBezTo>
                  <a:cubicBezTo>
                    <a:pt x="415" y="77"/>
                    <a:pt x="441" y="124"/>
                    <a:pt x="388" y="213"/>
                  </a:cubicBezTo>
                  <a:cubicBezTo>
                    <a:pt x="334" y="303"/>
                    <a:pt x="287" y="329"/>
                    <a:pt x="278" y="333"/>
                  </a:cubicBezTo>
                  <a:cubicBezTo>
                    <a:pt x="272" y="336"/>
                    <a:pt x="256" y="339"/>
                    <a:pt x="238" y="339"/>
                  </a:cubicBezTo>
                  <a:cubicBezTo>
                    <a:pt x="223" y="339"/>
                    <a:pt x="206" y="337"/>
                    <a:pt x="193" y="329"/>
                  </a:cubicBezTo>
                  <a:cubicBezTo>
                    <a:pt x="165" y="312"/>
                    <a:pt x="169" y="284"/>
                    <a:pt x="169" y="284"/>
                  </a:cubicBezTo>
                  <a:cubicBezTo>
                    <a:pt x="169" y="284"/>
                    <a:pt x="142" y="292"/>
                    <a:pt x="105" y="293"/>
                  </a:cubicBezTo>
                  <a:cubicBezTo>
                    <a:pt x="91" y="294"/>
                    <a:pt x="80" y="294"/>
                    <a:pt x="70" y="294"/>
                  </a:cubicBezTo>
                  <a:cubicBezTo>
                    <a:pt x="65" y="294"/>
                    <a:pt x="60" y="294"/>
                    <a:pt x="56" y="294"/>
                  </a:cubicBezTo>
                  <a:cubicBezTo>
                    <a:pt x="47" y="301"/>
                    <a:pt x="37" y="308"/>
                    <a:pt x="28" y="315"/>
                  </a:cubicBezTo>
                  <a:cubicBezTo>
                    <a:pt x="20" y="321"/>
                    <a:pt x="16" y="325"/>
                    <a:pt x="16" y="325"/>
                  </a:cubicBezTo>
                  <a:cubicBezTo>
                    <a:pt x="16" y="325"/>
                    <a:pt x="33" y="346"/>
                    <a:pt x="63" y="369"/>
                  </a:cubicBezTo>
                  <a:cubicBezTo>
                    <a:pt x="16" y="363"/>
                    <a:pt x="16" y="363"/>
                    <a:pt x="16" y="363"/>
                  </a:cubicBezTo>
                  <a:cubicBezTo>
                    <a:pt x="16" y="363"/>
                    <a:pt x="0" y="381"/>
                    <a:pt x="2" y="384"/>
                  </a:cubicBezTo>
                  <a:cubicBezTo>
                    <a:pt x="4" y="388"/>
                    <a:pt x="4" y="388"/>
                    <a:pt x="4" y="388"/>
                  </a:cubicBezTo>
                  <a:cubicBezTo>
                    <a:pt x="4" y="388"/>
                    <a:pt x="6" y="388"/>
                    <a:pt x="10" y="388"/>
                  </a:cubicBezTo>
                  <a:cubicBezTo>
                    <a:pt x="20" y="388"/>
                    <a:pt x="42" y="389"/>
                    <a:pt x="57" y="401"/>
                  </a:cubicBezTo>
                  <a:cubicBezTo>
                    <a:pt x="180" y="498"/>
                    <a:pt x="180" y="498"/>
                    <a:pt x="180" y="498"/>
                  </a:cubicBezTo>
                  <a:cubicBezTo>
                    <a:pt x="180" y="498"/>
                    <a:pt x="188" y="504"/>
                    <a:pt x="198" y="513"/>
                  </a:cubicBezTo>
                  <a:cubicBezTo>
                    <a:pt x="313" y="400"/>
                    <a:pt x="408" y="267"/>
                    <a:pt x="481" y="119"/>
                  </a:cubicBezTo>
                  <a:cubicBezTo>
                    <a:pt x="381" y="49"/>
                    <a:pt x="381" y="49"/>
                    <a:pt x="381" y="49"/>
                  </a:cubicBezTo>
                  <a:moveTo>
                    <a:pt x="373" y="0"/>
                  </a:moveTo>
                  <a:cubicBezTo>
                    <a:pt x="376" y="15"/>
                    <a:pt x="378" y="29"/>
                    <a:pt x="380" y="40"/>
                  </a:cubicBezTo>
                  <a:cubicBezTo>
                    <a:pt x="483" y="115"/>
                    <a:pt x="483" y="115"/>
                    <a:pt x="483" y="115"/>
                  </a:cubicBezTo>
                  <a:cubicBezTo>
                    <a:pt x="487" y="106"/>
                    <a:pt x="491" y="98"/>
                    <a:pt x="495" y="89"/>
                  </a:cubicBezTo>
                  <a:cubicBezTo>
                    <a:pt x="373" y="0"/>
                    <a:pt x="373" y="0"/>
                    <a:pt x="373" y="0"/>
                  </a:cubicBezTo>
                </a:path>
              </a:pathLst>
            </a:custGeom>
            <a:solidFill>
              <a:srgbClr val="F372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76" name="Freeform 963"/>
            <p:cNvSpPr>
              <a:spLocks/>
            </p:cNvSpPr>
            <p:nvPr/>
          </p:nvSpPr>
          <p:spPr bwMode="auto">
            <a:xfrm>
              <a:off x="6051550" y="4752976"/>
              <a:ext cx="749300" cy="774700"/>
            </a:xfrm>
            <a:custGeom>
              <a:avLst/>
              <a:gdLst>
                <a:gd name="T0" fmla="*/ 195 w 472"/>
                <a:gd name="T1" fmla="*/ 0 h 488"/>
                <a:gd name="T2" fmla="*/ 217 w 472"/>
                <a:gd name="T3" fmla="*/ 22 h 488"/>
                <a:gd name="T4" fmla="*/ 235 w 472"/>
                <a:gd name="T5" fmla="*/ 36 h 488"/>
                <a:gd name="T6" fmla="*/ 257 w 472"/>
                <a:gd name="T7" fmla="*/ 37 h 488"/>
                <a:gd name="T8" fmla="*/ 267 w 472"/>
                <a:gd name="T9" fmla="*/ 40 h 488"/>
                <a:gd name="T10" fmla="*/ 277 w 472"/>
                <a:gd name="T11" fmla="*/ 43 h 488"/>
                <a:gd name="T12" fmla="*/ 284 w 472"/>
                <a:gd name="T13" fmla="*/ 44 h 488"/>
                <a:gd name="T14" fmla="*/ 299 w 472"/>
                <a:gd name="T15" fmla="*/ 43 h 488"/>
                <a:gd name="T16" fmla="*/ 377 w 472"/>
                <a:gd name="T17" fmla="*/ 63 h 488"/>
                <a:gd name="T18" fmla="*/ 415 w 472"/>
                <a:gd name="T19" fmla="*/ 208 h 488"/>
                <a:gd name="T20" fmla="*/ 419 w 472"/>
                <a:gd name="T21" fmla="*/ 355 h 488"/>
                <a:gd name="T22" fmla="*/ 309 w 472"/>
                <a:gd name="T23" fmla="*/ 475 h 488"/>
                <a:gd name="T24" fmla="*/ 224 w 472"/>
                <a:gd name="T25" fmla="*/ 471 h 488"/>
                <a:gd name="T26" fmla="*/ 200 w 472"/>
                <a:gd name="T27" fmla="*/ 426 h 488"/>
                <a:gd name="T28" fmla="*/ 136 w 472"/>
                <a:gd name="T29" fmla="*/ 435 h 488"/>
                <a:gd name="T30" fmla="*/ 65 w 472"/>
                <a:gd name="T31" fmla="*/ 432 h 488"/>
                <a:gd name="T32" fmla="*/ 28 w 472"/>
                <a:gd name="T33" fmla="*/ 423 h 488"/>
                <a:gd name="T34" fmla="*/ 14 w 472"/>
                <a:gd name="T35" fmla="*/ 411 h 488"/>
                <a:gd name="T36" fmla="*/ 8 w 472"/>
                <a:gd name="T37" fmla="*/ 367 h 488"/>
                <a:gd name="T38" fmla="*/ 6 w 472"/>
                <a:gd name="T39" fmla="*/ 337 h 488"/>
                <a:gd name="T40" fmla="*/ 6 w 472"/>
                <a:gd name="T41" fmla="*/ 313 h 488"/>
                <a:gd name="T42" fmla="*/ 8 w 472"/>
                <a:gd name="T43" fmla="*/ 272 h 488"/>
                <a:gd name="T44" fmla="*/ 11 w 472"/>
                <a:gd name="T45" fmla="*/ 247 h 488"/>
                <a:gd name="T46" fmla="*/ 12 w 472"/>
                <a:gd name="T47" fmla="*/ 215 h 488"/>
                <a:gd name="T48" fmla="*/ 11 w 472"/>
                <a:gd name="T49" fmla="*/ 200 h 488"/>
                <a:gd name="T50" fmla="*/ 9 w 472"/>
                <a:gd name="T51" fmla="*/ 149 h 488"/>
                <a:gd name="T52" fmla="*/ 69 w 472"/>
                <a:gd name="T53" fmla="*/ 151 h 488"/>
                <a:gd name="T54" fmla="*/ 67 w 472"/>
                <a:gd name="T55" fmla="*/ 143 h 488"/>
                <a:gd name="T56" fmla="*/ 64 w 472"/>
                <a:gd name="T57" fmla="*/ 118 h 488"/>
                <a:gd name="T58" fmla="*/ 66 w 472"/>
                <a:gd name="T59" fmla="*/ 96 h 488"/>
                <a:gd name="T60" fmla="*/ 64 w 472"/>
                <a:gd name="T61" fmla="*/ 87 h 488"/>
                <a:gd name="T62" fmla="*/ 74 w 472"/>
                <a:gd name="T63" fmla="*/ 85 h 488"/>
                <a:gd name="T64" fmla="*/ 70 w 472"/>
                <a:gd name="T65" fmla="*/ 64 h 488"/>
                <a:gd name="T66" fmla="*/ 70 w 472"/>
                <a:gd name="T67" fmla="*/ 56 h 488"/>
                <a:gd name="T68" fmla="*/ 70 w 472"/>
                <a:gd name="T69" fmla="*/ 56 h 488"/>
                <a:gd name="T70" fmla="*/ 90 w 472"/>
                <a:gd name="T71" fmla="*/ 35 h 488"/>
                <a:gd name="T72" fmla="*/ 130 w 472"/>
                <a:gd name="T73" fmla="*/ 17 h 488"/>
                <a:gd name="T74" fmla="*/ 149 w 472"/>
                <a:gd name="T75" fmla="*/ 18 h 488"/>
                <a:gd name="T76" fmla="*/ 167 w 472"/>
                <a:gd name="T77" fmla="*/ 19 h 488"/>
                <a:gd name="T78" fmla="*/ 183 w 472"/>
                <a:gd name="T79" fmla="*/ 28 h 488"/>
                <a:gd name="T80" fmla="*/ 191 w 472"/>
                <a:gd name="T81" fmla="*/ 33 h 488"/>
                <a:gd name="T82" fmla="*/ 201 w 472"/>
                <a:gd name="T83" fmla="*/ 21 h 488"/>
                <a:gd name="T84" fmla="*/ 195 w 472"/>
                <a:gd name="T85" fmla="*/ 0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2" h="488">
                  <a:moveTo>
                    <a:pt x="195" y="0"/>
                  </a:moveTo>
                  <a:cubicBezTo>
                    <a:pt x="217" y="22"/>
                    <a:pt x="217" y="22"/>
                    <a:pt x="217" y="22"/>
                  </a:cubicBezTo>
                  <a:cubicBezTo>
                    <a:pt x="229" y="16"/>
                    <a:pt x="235" y="36"/>
                    <a:pt x="235" y="36"/>
                  </a:cubicBezTo>
                  <a:cubicBezTo>
                    <a:pt x="243" y="28"/>
                    <a:pt x="253" y="35"/>
                    <a:pt x="257" y="37"/>
                  </a:cubicBezTo>
                  <a:cubicBezTo>
                    <a:pt x="260" y="40"/>
                    <a:pt x="262" y="42"/>
                    <a:pt x="267" y="40"/>
                  </a:cubicBezTo>
                  <a:cubicBezTo>
                    <a:pt x="272" y="37"/>
                    <a:pt x="272" y="41"/>
                    <a:pt x="277" y="43"/>
                  </a:cubicBezTo>
                  <a:cubicBezTo>
                    <a:pt x="281" y="46"/>
                    <a:pt x="281" y="47"/>
                    <a:pt x="284" y="44"/>
                  </a:cubicBezTo>
                  <a:cubicBezTo>
                    <a:pt x="287" y="41"/>
                    <a:pt x="299" y="43"/>
                    <a:pt x="299" y="43"/>
                  </a:cubicBezTo>
                  <a:cubicBezTo>
                    <a:pt x="355" y="26"/>
                    <a:pt x="377" y="63"/>
                    <a:pt x="377" y="63"/>
                  </a:cubicBezTo>
                  <a:cubicBezTo>
                    <a:pt x="397" y="77"/>
                    <a:pt x="415" y="208"/>
                    <a:pt x="415" y="208"/>
                  </a:cubicBezTo>
                  <a:cubicBezTo>
                    <a:pt x="446" y="219"/>
                    <a:pt x="472" y="266"/>
                    <a:pt x="419" y="355"/>
                  </a:cubicBezTo>
                  <a:cubicBezTo>
                    <a:pt x="365" y="445"/>
                    <a:pt x="318" y="471"/>
                    <a:pt x="309" y="475"/>
                  </a:cubicBezTo>
                  <a:cubicBezTo>
                    <a:pt x="299" y="480"/>
                    <a:pt x="252" y="488"/>
                    <a:pt x="224" y="471"/>
                  </a:cubicBezTo>
                  <a:cubicBezTo>
                    <a:pt x="196" y="454"/>
                    <a:pt x="200" y="426"/>
                    <a:pt x="200" y="426"/>
                  </a:cubicBezTo>
                  <a:cubicBezTo>
                    <a:pt x="200" y="426"/>
                    <a:pt x="173" y="434"/>
                    <a:pt x="136" y="435"/>
                  </a:cubicBezTo>
                  <a:cubicBezTo>
                    <a:pt x="99" y="436"/>
                    <a:pt x="75" y="437"/>
                    <a:pt x="65" y="432"/>
                  </a:cubicBezTo>
                  <a:cubicBezTo>
                    <a:pt x="54" y="427"/>
                    <a:pt x="36" y="423"/>
                    <a:pt x="28" y="423"/>
                  </a:cubicBezTo>
                  <a:cubicBezTo>
                    <a:pt x="19" y="423"/>
                    <a:pt x="17" y="422"/>
                    <a:pt x="14" y="411"/>
                  </a:cubicBezTo>
                  <a:cubicBezTo>
                    <a:pt x="12" y="400"/>
                    <a:pt x="6" y="382"/>
                    <a:pt x="8" y="367"/>
                  </a:cubicBezTo>
                  <a:cubicBezTo>
                    <a:pt x="11" y="352"/>
                    <a:pt x="5" y="351"/>
                    <a:pt x="6" y="337"/>
                  </a:cubicBezTo>
                  <a:cubicBezTo>
                    <a:pt x="6" y="322"/>
                    <a:pt x="13" y="332"/>
                    <a:pt x="6" y="313"/>
                  </a:cubicBezTo>
                  <a:cubicBezTo>
                    <a:pt x="0" y="293"/>
                    <a:pt x="3" y="283"/>
                    <a:pt x="8" y="272"/>
                  </a:cubicBezTo>
                  <a:cubicBezTo>
                    <a:pt x="13" y="260"/>
                    <a:pt x="14" y="259"/>
                    <a:pt x="11" y="247"/>
                  </a:cubicBezTo>
                  <a:cubicBezTo>
                    <a:pt x="9" y="236"/>
                    <a:pt x="2" y="228"/>
                    <a:pt x="12" y="215"/>
                  </a:cubicBezTo>
                  <a:cubicBezTo>
                    <a:pt x="22" y="202"/>
                    <a:pt x="12" y="210"/>
                    <a:pt x="11" y="200"/>
                  </a:cubicBezTo>
                  <a:cubicBezTo>
                    <a:pt x="10" y="189"/>
                    <a:pt x="9" y="149"/>
                    <a:pt x="9" y="149"/>
                  </a:cubicBezTo>
                  <a:cubicBezTo>
                    <a:pt x="21" y="138"/>
                    <a:pt x="69" y="151"/>
                    <a:pt x="69" y="151"/>
                  </a:cubicBezTo>
                  <a:cubicBezTo>
                    <a:pt x="69" y="151"/>
                    <a:pt x="67" y="143"/>
                    <a:pt x="67" y="143"/>
                  </a:cubicBezTo>
                  <a:cubicBezTo>
                    <a:pt x="66" y="143"/>
                    <a:pt x="62" y="135"/>
                    <a:pt x="64" y="118"/>
                  </a:cubicBezTo>
                  <a:cubicBezTo>
                    <a:pt x="66" y="102"/>
                    <a:pt x="67" y="101"/>
                    <a:pt x="66" y="96"/>
                  </a:cubicBezTo>
                  <a:cubicBezTo>
                    <a:pt x="64" y="91"/>
                    <a:pt x="64" y="87"/>
                    <a:pt x="64" y="87"/>
                  </a:cubicBezTo>
                  <a:cubicBezTo>
                    <a:pt x="64" y="87"/>
                    <a:pt x="72" y="87"/>
                    <a:pt x="74" y="85"/>
                  </a:cubicBezTo>
                  <a:cubicBezTo>
                    <a:pt x="67" y="80"/>
                    <a:pt x="58" y="65"/>
                    <a:pt x="70" y="64"/>
                  </a:cubicBezTo>
                  <a:cubicBezTo>
                    <a:pt x="70" y="56"/>
                    <a:pt x="70" y="56"/>
                    <a:pt x="70" y="56"/>
                  </a:cubicBezTo>
                  <a:cubicBezTo>
                    <a:pt x="70" y="56"/>
                    <a:pt x="66" y="58"/>
                    <a:pt x="70" y="56"/>
                  </a:cubicBezTo>
                  <a:cubicBezTo>
                    <a:pt x="74" y="54"/>
                    <a:pt x="67" y="44"/>
                    <a:pt x="90" y="35"/>
                  </a:cubicBezTo>
                  <a:cubicBezTo>
                    <a:pt x="112" y="26"/>
                    <a:pt x="126" y="17"/>
                    <a:pt x="130" y="17"/>
                  </a:cubicBezTo>
                  <a:cubicBezTo>
                    <a:pt x="135" y="18"/>
                    <a:pt x="147" y="19"/>
                    <a:pt x="149" y="18"/>
                  </a:cubicBezTo>
                  <a:cubicBezTo>
                    <a:pt x="150" y="18"/>
                    <a:pt x="163" y="17"/>
                    <a:pt x="167" y="19"/>
                  </a:cubicBezTo>
                  <a:cubicBezTo>
                    <a:pt x="170" y="21"/>
                    <a:pt x="177" y="27"/>
                    <a:pt x="183" y="28"/>
                  </a:cubicBezTo>
                  <a:cubicBezTo>
                    <a:pt x="189" y="30"/>
                    <a:pt x="189" y="33"/>
                    <a:pt x="191" y="33"/>
                  </a:cubicBezTo>
                  <a:cubicBezTo>
                    <a:pt x="194" y="33"/>
                    <a:pt x="202" y="30"/>
                    <a:pt x="201" y="21"/>
                  </a:cubicBezTo>
                  <a:cubicBezTo>
                    <a:pt x="201" y="13"/>
                    <a:pt x="201" y="6"/>
                    <a:pt x="19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7" name="Freeform 964"/>
            <p:cNvSpPr>
              <a:spLocks/>
            </p:cNvSpPr>
            <p:nvPr/>
          </p:nvSpPr>
          <p:spPr bwMode="auto">
            <a:xfrm>
              <a:off x="6223000" y="4678363"/>
              <a:ext cx="149225" cy="127000"/>
            </a:xfrm>
            <a:custGeom>
              <a:avLst/>
              <a:gdLst>
                <a:gd name="T0" fmla="*/ 37 w 94"/>
                <a:gd name="T1" fmla="*/ 0 h 80"/>
                <a:gd name="T2" fmla="*/ 23 w 94"/>
                <a:gd name="T3" fmla="*/ 8 h 80"/>
                <a:gd name="T4" fmla="*/ 15 w 94"/>
                <a:gd name="T5" fmla="*/ 18 h 80"/>
                <a:gd name="T6" fmla="*/ 9 w 94"/>
                <a:gd name="T7" fmla="*/ 49 h 80"/>
                <a:gd name="T8" fmla="*/ 10 w 94"/>
                <a:gd name="T9" fmla="*/ 49 h 80"/>
                <a:gd name="T10" fmla="*/ 14 w 94"/>
                <a:gd name="T11" fmla="*/ 47 h 80"/>
                <a:gd name="T12" fmla="*/ 18 w 94"/>
                <a:gd name="T13" fmla="*/ 51 h 80"/>
                <a:gd name="T14" fmla="*/ 24 w 94"/>
                <a:gd name="T15" fmla="*/ 47 h 80"/>
                <a:gd name="T16" fmla="*/ 21 w 94"/>
                <a:gd name="T17" fmla="*/ 64 h 80"/>
                <a:gd name="T18" fmla="*/ 22 w 94"/>
                <a:gd name="T19" fmla="*/ 64 h 80"/>
                <a:gd name="T20" fmla="*/ 22 w 94"/>
                <a:gd name="T21" fmla="*/ 64 h 80"/>
                <a:gd name="T22" fmla="*/ 23 w 94"/>
                <a:gd name="T23" fmla="*/ 64 h 80"/>
                <a:gd name="T24" fmla="*/ 27 w 94"/>
                <a:gd name="T25" fmla="*/ 64 h 80"/>
                <a:gd name="T26" fmla="*/ 32 w 94"/>
                <a:gd name="T27" fmla="*/ 65 h 80"/>
                <a:gd name="T28" fmla="*/ 34 w 94"/>
                <a:gd name="T29" fmla="*/ 62 h 80"/>
                <a:gd name="T30" fmla="*/ 40 w 94"/>
                <a:gd name="T31" fmla="*/ 65 h 80"/>
                <a:gd name="T32" fmla="*/ 53 w 94"/>
                <a:gd name="T33" fmla="*/ 64 h 80"/>
                <a:gd name="T34" fmla="*/ 77 w 94"/>
                <a:gd name="T35" fmla="*/ 71 h 80"/>
                <a:gd name="T36" fmla="*/ 66 w 94"/>
                <a:gd name="T37" fmla="*/ 68 h 80"/>
                <a:gd name="T38" fmla="*/ 62 w 94"/>
                <a:gd name="T39" fmla="*/ 68 h 80"/>
                <a:gd name="T40" fmla="*/ 64 w 94"/>
                <a:gd name="T41" fmla="*/ 70 h 80"/>
                <a:gd name="T42" fmla="*/ 76 w 94"/>
                <a:gd name="T43" fmla="*/ 75 h 80"/>
                <a:gd name="T44" fmla="*/ 79 w 94"/>
                <a:gd name="T45" fmla="*/ 77 h 80"/>
                <a:gd name="T46" fmla="*/ 84 w 94"/>
                <a:gd name="T47" fmla="*/ 80 h 80"/>
                <a:gd name="T48" fmla="*/ 87 w 94"/>
                <a:gd name="T49" fmla="*/ 79 h 80"/>
                <a:gd name="T50" fmla="*/ 93 w 94"/>
                <a:gd name="T51" fmla="*/ 68 h 80"/>
                <a:gd name="T52" fmla="*/ 93 w 94"/>
                <a:gd name="T53" fmla="*/ 62 h 80"/>
                <a:gd name="T54" fmla="*/ 92 w 94"/>
                <a:gd name="T55" fmla="*/ 59 h 80"/>
                <a:gd name="T56" fmla="*/ 92 w 94"/>
                <a:gd name="T57" fmla="*/ 56 h 80"/>
                <a:gd name="T58" fmla="*/ 87 w 94"/>
                <a:gd name="T59" fmla="*/ 47 h 80"/>
                <a:gd name="T60" fmla="*/ 92 w 94"/>
                <a:gd name="T61" fmla="*/ 52 h 80"/>
                <a:gd name="T62" fmla="*/ 92 w 94"/>
                <a:gd name="T63" fmla="*/ 26 h 80"/>
                <a:gd name="T64" fmla="*/ 83 w 94"/>
                <a:gd name="T65" fmla="*/ 16 h 80"/>
                <a:gd name="T66" fmla="*/ 81 w 94"/>
                <a:gd name="T67" fmla="*/ 17 h 80"/>
                <a:gd name="T68" fmla="*/ 37 w 94"/>
                <a:gd name="T6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80">
                  <a:moveTo>
                    <a:pt x="37" y="0"/>
                  </a:moveTo>
                  <a:cubicBezTo>
                    <a:pt x="23" y="8"/>
                    <a:pt x="23" y="8"/>
                    <a:pt x="23" y="8"/>
                  </a:cubicBezTo>
                  <a:cubicBezTo>
                    <a:pt x="23" y="8"/>
                    <a:pt x="18" y="10"/>
                    <a:pt x="15" y="18"/>
                  </a:cubicBezTo>
                  <a:cubicBezTo>
                    <a:pt x="15" y="18"/>
                    <a:pt x="0" y="44"/>
                    <a:pt x="9" y="49"/>
                  </a:cubicBezTo>
                  <a:cubicBezTo>
                    <a:pt x="9" y="49"/>
                    <a:pt x="9" y="49"/>
                    <a:pt x="10" y="49"/>
                  </a:cubicBezTo>
                  <a:cubicBezTo>
                    <a:pt x="12" y="49"/>
                    <a:pt x="13" y="49"/>
                    <a:pt x="14" y="47"/>
                  </a:cubicBezTo>
                  <a:cubicBezTo>
                    <a:pt x="14" y="47"/>
                    <a:pt x="15" y="51"/>
                    <a:pt x="18" y="51"/>
                  </a:cubicBezTo>
                  <a:cubicBezTo>
                    <a:pt x="19" y="51"/>
                    <a:pt x="21" y="50"/>
                    <a:pt x="24" y="47"/>
                  </a:cubicBezTo>
                  <a:cubicBezTo>
                    <a:pt x="24" y="47"/>
                    <a:pt x="16" y="59"/>
                    <a:pt x="21" y="64"/>
                  </a:cubicBezTo>
                  <a:cubicBezTo>
                    <a:pt x="22" y="64"/>
                    <a:pt x="22" y="64"/>
                    <a:pt x="22" y="64"/>
                  </a:cubicBezTo>
                  <a:cubicBezTo>
                    <a:pt x="22" y="64"/>
                    <a:pt x="22" y="64"/>
                    <a:pt x="22" y="64"/>
                  </a:cubicBezTo>
                  <a:cubicBezTo>
                    <a:pt x="23" y="64"/>
                    <a:pt x="23" y="64"/>
                    <a:pt x="23" y="64"/>
                  </a:cubicBezTo>
                  <a:cubicBezTo>
                    <a:pt x="24" y="64"/>
                    <a:pt x="25" y="64"/>
                    <a:pt x="27" y="64"/>
                  </a:cubicBezTo>
                  <a:cubicBezTo>
                    <a:pt x="29" y="64"/>
                    <a:pt x="30" y="64"/>
                    <a:pt x="32" y="65"/>
                  </a:cubicBezTo>
                  <a:cubicBezTo>
                    <a:pt x="33" y="64"/>
                    <a:pt x="33" y="63"/>
                    <a:pt x="34" y="62"/>
                  </a:cubicBezTo>
                  <a:cubicBezTo>
                    <a:pt x="40" y="65"/>
                    <a:pt x="40" y="65"/>
                    <a:pt x="40" y="65"/>
                  </a:cubicBezTo>
                  <a:cubicBezTo>
                    <a:pt x="43" y="64"/>
                    <a:pt x="48" y="64"/>
                    <a:pt x="53" y="64"/>
                  </a:cubicBezTo>
                  <a:cubicBezTo>
                    <a:pt x="61" y="64"/>
                    <a:pt x="71" y="65"/>
                    <a:pt x="77" y="71"/>
                  </a:cubicBezTo>
                  <a:cubicBezTo>
                    <a:pt x="77" y="71"/>
                    <a:pt x="71" y="68"/>
                    <a:pt x="66" y="68"/>
                  </a:cubicBezTo>
                  <a:cubicBezTo>
                    <a:pt x="64" y="68"/>
                    <a:pt x="63" y="68"/>
                    <a:pt x="62" y="68"/>
                  </a:cubicBezTo>
                  <a:cubicBezTo>
                    <a:pt x="63" y="69"/>
                    <a:pt x="63" y="69"/>
                    <a:pt x="64" y="70"/>
                  </a:cubicBezTo>
                  <a:cubicBezTo>
                    <a:pt x="67" y="71"/>
                    <a:pt x="71" y="73"/>
                    <a:pt x="76" y="75"/>
                  </a:cubicBezTo>
                  <a:cubicBezTo>
                    <a:pt x="77" y="76"/>
                    <a:pt x="79" y="77"/>
                    <a:pt x="79" y="77"/>
                  </a:cubicBezTo>
                  <a:cubicBezTo>
                    <a:pt x="81" y="78"/>
                    <a:pt x="83" y="79"/>
                    <a:pt x="84" y="80"/>
                  </a:cubicBezTo>
                  <a:cubicBezTo>
                    <a:pt x="85" y="80"/>
                    <a:pt x="86" y="79"/>
                    <a:pt x="87" y="79"/>
                  </a:cubicBezTo>
                  <a:cubicBezTo>
                    <a:pt x="90" y="78"/>
                    <a:pt x="94" y="75"/>
                    <a:pt x="93" y="68"/>
                  </a:cubicBezTo>
                  <a:cubicBezTo>
                    <a:pt x="93" y="66"/>
                    <a:pt x="93" y="64"/>
                    <a:pt x="93" y="62"/>
                  </a:cubicBezTo>
                  <a:cubicBezTo>
                    <a:pt x="93" y="61"/>
                    <a:pt x="92" y="60"/>
                    <a:pt x="92" y="59"/>
                  </a:cubicBezTo>
                  <a:cubicBezTo>
                    <a:pt x="92" y="59"/>
                    <a:pt x="92" y="58"/>
                    <a:pt x="92" y="56"/>
                  </a:cubicBezTo>
                  <a:cubicBezTo>
                    <a:pt x="91" y="53"/>
                    <a:pt x="90" y="50"/>
                    <a:pt x="87" y="47"/>
                  </a:cubicBezTo>
                  <a:cubicBezTo>
                    <a:pt x="92" y="52"/>
                    <a:pt x="92" y="52"/>
                    <a:pt x="92" y="52"/>
                  </a:cubicBezTo>
                  <a:cubicBezTo>
                    <a:pt x="93" y="44"/>
                    <a:pt x="94" y="29"/>
                    <a:pt x="92" y="26"/>
                  </a:cubicBezTo>
                  <a:cubicBezTo>
                    <a:pt x="89" y="22"/>
                    <a:pt x="87" y="16"/>
                    <a:pt x="83" y="16"/>
                  </a:cubicBezTo>
                  <a:cubicBezTo>
                    <a:pt x="82" y="16"/>
                    <a:pt x="81" y="17"/>
                    <a:pt x="81" y="17"/>
                  </a:cubicBezTo>
                  <a:cubicBezTo>
                    <a:pt x="37" y="0"/>
                    <a:pt x="37" y="0"/>
                    <a:pt x="37" y="0"/>
                  </a:cubicBezTo>
                </a:path>
              </a:pathLst>
            </a:custGeom>
            <a:solidFill>
              <a:srgbClr val="F372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8" name="Freeform 965"/>
            <p:cNvSpPr>
              <a:spLocks noEditPoints="1"/>
            </p:cNvSpPr>
            <p:nvPr/>
          </p:nvSpPr>
          <p:spPr bwMode="auto">
            <a:xfrm>
              <a:off x="6256338" y="4752976"/>
              <a:ext cx="119063" cy="50800"/>
            </a:xfrm>
            <a:custGeom>
              <a:avLst/>
              <a:gdLst>
                <a:gd name="T0" fmla="*/ 55 w 75"/>
                <a:gd name="T1" fmla="*/ 28 h 32"/>
                <a:gd name="T2" fmla="*/ 58 w 75"/>
                <a:gd name="T3" fmla="*/ 30 h 32"/>
                <a:gd name="T4" fmla="*/ 55 w 75"/>
                <a:gd name="T5" fmla="*/ 28 h 32"/>
                <a:gd name="T6" fmla="*/ 41 w 75"/>
                <a:gd name="T7" fmla="*/ 21 h 32"/>
                <a:gd name="T8" fmla="*/ 41 w 75"/>
                <a:gd name="T9" fmla="*/ 22 h 32"/>
                <a:gd name="T10" fmla="*/ 43 w 75"/>
                <a:gd name="T11" fmla="*/ 23 h 32"/>
                <a:gd name="T12" fmla="*/ 41 w 75"/>
                <a:gd name="T13" fmla="*/ 21 h 32"/>
                <a:gd name="T14" fmla="*/ 1 w 75"/>
                <a:gd name="T15" fmla="*/ 17 h 32"/>
                <a:gd name="T16" fmla="*/ 0 w 75"/>
                <a:gd name="T17" fmla="*/ 17 h 32"/>
                <a:gd name="T18" fmla="*/ 1 w 75"/>
                <a:gd name="T19" fmla="*/ 18 h 32"/>
                <a:gd name="T20" fmla="*/ 2 w 75"/>
                <a:gd name="T21" fmla="*/ 17 h 32"/>
                <a:gd name="T22" fmla="*/ 1 w 75"/>
                <a:gd name="T23" fmla="*/ 17 h 32"/>
                <a:gd name="T24" fmla="*/ 1 w 75"/>
                <a:gd name="T25" fmla="*/ 17 h 32"/>
                <a:gd name="T26" fmla="*/ 72 w 75"/>
                <a:gd name="T27" fmla="*/ 15 h 32"/>
                <a:gd name="T28" fmla="*/ 72 w 75"/>
                <a:gd name="T29" fmla="*/ 21 h 32"/>
                <a:gd name="T30" fmla="*/ 66 w 75"/>
                <a:gd name="T31" fmla="*/ 32 h 32"/>
                <a:gd name="T32" fmla="*/ 72 w 75"/>
                <a:gd name="T33" fmla="*/ 15 h 32"/>
                <a:gd name="T34" fmla="*/ 66 w 75"/>
                <a:gd name="T35" fmla="*/ 0 h 32"/>
                <a:gd name="T36" fmla="*/ 71 w 75"/>
                <a:gd name="T37" fmla="*/ 9 h 32"/>
                <a:gd name="T38" fmla="*/ 71 w 75"/>
                <a:gd name="T39" fmla="*/ 5 h 32"/>
                <a:gd name="T40" fmla="*/ 66 w 75"/>
                <a:gd name="T4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32">
                  <a:moveTo>
                    <a:pt x="55" y="28"/>
                  </a:moveTo>
                  <a:cubicBezTo>
                    <a:pt x="56" y="29"/>
                    <a:pt x="57" y="30"/>
                    <a:pt x="58" y="30"/>
                  </a:cubicBezTo>
                  <a:cubicBezTo>
                    <a:pt x="58" y="30"/>
                    <a:pt x="56" y="29"/>
                    <a:pt x="55" y="28"/>
                  </a:cubicBezTo>
                  <a:moveTo>
                    <a:pt x="41" y="21"/>
                  </a:moveTo>
                  <a:cubicBezTo>
                    <a:pt x="41" y="22"/>
                    <a:pt x="41" y="22"/>
                    <a:pt x="41" y="22"/>
                  </a:cubicBezTo>
                  <a:cubicBezTo>
                    <a:pt x="41" y="22"/>
                    <a:pt x="42" y="22"/>
                    <a:pt x="43" y="23"/>
                  </a:cubicBezTo>
                  <a:cubicBezTo>
                    <a:pt x="42" y="22"/>
                    <a:pt x="42" y="22"/>
                    <a:pt x="41" y="21"/>
                  </a:cubicBezTo>
                  <a:moveTo>
                    <a:pt x="1" y="17"/>
                  </a:moveTo>
                  <a:cubicBezTo>
                    <a:pt x="1" y="17"/>
                    <a:pt x="1" y="17"/>
                    <a:pt x="0" y="17"/>
                  </a:cubicBezTo>
                  <a:cubicBezTo>
                    <a:pt x="0" y="17"/>
                    <a:pt x="1" y="18"/>
                    <a:pt x="1" y="18"/>
                  </a:cubicBezTo>
                  <a:cubicBezTo>
                    <a:pt x="1" y="18"/>
                    <a:pt x="2" y="17"/>
                    <a:pt x="2" y="17"/>
                  </a:cubicBezTo>
                  <a:cubicBezTo>
                    <a:pt x="2" y="17"/>
                    <a:pt x="2" y="17"/>
                    <a:pt x="1" y="17"/>
                  </a:cubicBezTo>
                  <a:cubicBezTo>
                    <a:pt x="1" y="17"/>
                    <a:pt x="1" y="17"/>
                    <a:pt x="1" y="17"/>
                  </a:cubicBezTo>
                  <a:moveTo>
                    <a:pt x="72" y="15"/>
                  </a:moveTo>
                  <a:cubicBezTo>
                    <a:pt x="72" y="17"/>
                    <a:pt x="72" y="19"/>
                    <a:pt x="72" y="21"/>
                  </a:cubicBezTo>
                  <a:cubicBezTo>
                    <a:pt x="73" y="28"/>
                    <a:pt x="69" y="31"/>
                    <a:pt x="66" y="32"/>
                  </a:cubicBezTo>
                  <a:cubicBezTo>
                    <a:pt x="70" y="31"/>
                    <a:pt x="75" y="26"/>
                    <a:pt x="72" y="15"/>
                  </a:cubicBezTo>
                  <a:moveTo>
                    <a:pt x="66" y="0"/>
                  </a:moveTo>
                  <a:cubicBezTo>
                    <a:pt x="69" y="3"/>
                    <a:pt x="70" y="6"/>
                    <a:pt x="71" y="9"/>
                  </a:cubicBezTo>
                  <a:cubicBezTo>
                    <a:pt x="71" y="8"/>
                    <a:pt x="71" y="7"/>
                    <a:pt x="71" y="5"/>
                  </a:cubicBezTo>
                  <a:cubicBezTo>
                    <a:pt x="66" y="0"/>
                    <a:pt x="66" y="0"/>
                    <a:pt x="66" y="0"/>
                  </a:cubicBezTo>
                </a:path>
              </a:pathLst>
            </a:custGeom>
            <a:solidFill>
              <a:srgbClr val="F99F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9" name="Freeform 966"/>
            <p:cNvSpPr>
              <a:spLocks/>
            </p:cNvSpPr>
            <p:nvPr/>
          </p:nvSpPr>
          <p:spPr bwMode="auto">
            <a:xfrm>
              <a:off x="6111875" y="4768851"/>
              <a:ext cx="109538" cy="222250"/>
            </a:xfrm>
            <a:custGeom>
              <a:avLst/>
              <a:gdLst>
                <a:gd name="T0" fmla="*/ 33 w 69"/>
                <a:gd name="T1" fmla="*/ 0 h 140"/>
                <a:gd name="T2" fmla="*/ 26 w 69"/>
                <a:gd name="T3" fmla="*/ 10 h 140"/>
                <a:gd name="T4" fmla="*/ 22 w 69"/>
                <a:gd name="T5" fmla="*/ 27 h 140"/>
                <a:gd name="T6" fmla="*/ 14 w 69"/>
                <a:gd name="T7" fmla="*/ 59 h 140"/>
                <a:gd name="T8" fmla="*/ 3 w 69"/>
                <a:gd name="T9" fmla="*/ 135 h 140"/>
                <a:gd name="T10" fmla="*/ 29 w 69"/>
                <a:gd name="T11" fmla="*/ 140 h 140"/>
                <a:gd name="T12" fmla="*/ 31 w 69"/>
                <a:gd name="T13" fmla="*/ 140 h 140"/>
                <a:gd name="T14" fmla="*/ 31 w 69"/>
                <a:gd name="T15" fmla="*/ 139 h 140"/>
                <a:gd name="T16" fmla="*/ 29 w 69"/>
                <a:gd name="T17" fmla="*/ 133 h 140"/>
                <a:gd name="T18" fmla="*/ 26 w 69"/>
                <a:gd name="T19" fmla="*/ 127 h 140"/>
                <a:gd name="T20" fmla="*/ 25 w 69"/>
                <a:gd name="T21" fmla="*/ 124 h 140"/>
                <a:gd name="T22" fmla="*/ 24 w 69"/>
                <a:gd name="T23" fmla="*/ 108 h 140"/>
                <a:gd name="T24" fmla="*/ 28 w 69"/>
                <a:gd name="T25" fmla="*/ 92 h 140"/>
                <a:gd name="T26" fmla="*/ 28 w 69"/>
                <a:gd name="T27" fmla="*/ 86 h 140"/>
                <a:gd name="T28" fmla="*/ 28 w 69"/>
                <a:gd name="T29" fmla="*/ 85 h 140"/>
                <a:gd name="T30" fmla="*/ 25 w 69"/>
                <a:gd name="T31" fmla="*/ 72 h 140"/>
                <a:gd name="T32" fmla="*/ 30 w 69"/>
                <a:gd name="T33" fmla="*/ 77 h 140"/>
                <a:gd name="T34" fmla="*/ 32 w 69"/>
                <a:gd name="T35" fmla="*/ 77 h 140"/>
                <a:gd name="T36" fmla="*/ 30 w 69"/>
                <a:gd name="T37" fmla="*/ 72 h 140"/>
                <a:gd name="T38" fmla="*/ 26 w 69"/>
                <a:gd name="T39" fmla="*/ 60 h 140"/>
                <a:gd name="T40" fmla="*/ 26 w 69"/>
                <a:gd name="T41" fmla="*/ 59 h 140"/>
                <a:gd name="T42" fmla="*/ 32 w 69"/>
                <a:gd name="T43" fmla="*/ 54 h 140"/>
                <a:gd name="T44" fmla="*/ 32 w 69"/>
                <a:gd name="T45" fmla="*/ 54 h 140"/>
                <a:gd name="T46" fmla="*/ 32 w 69"/>
                <a:gd name="T47" fmla="*/ 54 h 140"/>
                <a:gd name="T48" fmla="*/ 32 w 69"/>
                <a:gd name="T49" fmla="*/ 48 h 140"/>
                <a:gd name="T50" fmla="*/ 30 w 69"/>
                <a:gd name="T51" fmla="*/ 47 h 140"/>
                <a:gd name="T52" fmla="*/ 29 w 69"/>
                <a:gd name="T53" fmla="*/ 48 h 140"/>
                <a:gd name="T54" fmla="*/ 33 w 69"/>
                <a:gd name="T55" fmla="*/ 45 h 140"/>
                <a:gd name="T56" fmla="*/ 36 w 69"/>
                <a:gd name="T57" fmla="*/ 36 h 140"/>
                <a:gd name="T58" fmla="*/ 37 w 69"/>
                <a:gd name="T59" fmla="*/ 35 h 140"/>
                <a:gd name="T60" fmla="*/ 62 w 69"/>
                <a:gd name="T61" fmla="*/ 19 h 140"/>
                <a:gd name="T62" fmla="*/ 62 w 69"/>
                <a:gd name="T63" fmla="*/ 2 h 140"/>
                <a:gd name="T64" fmla="*/ 56 w 69"/>
                <a:gd name="T65" fmla="*/ 8 h 140"/>
                <a:gd name="T66" fmla="*/ 45 w 69"/>
                <a:gd name="T67" fmla="*/ 17 h 140"/>
                <a:gd name="T68" fmla="*/ 35 w 69"/>
                <a:gd name="T69" fmla="*/ 35 h 140"/>
                <a:gd name="T70" fmla="*/ 36 w 69"/>
                <a:gd name="T71" fmla="*/ 15 h 140"/>
                <a:gd name="T72" fmla="*/ 34 w 69"/>
                <a:gd name="T73" fmla="*/ 0 h 140"/>
                <a:gd name="T74" fmla="*/ 33 w 69"/>
                <a:gd name="T7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9" h="140">
                  <a:moveTo>
                    <a:pt x="33" y="0"/>
                  </a:moveTo>
                  <a:cubicBezTo>
                    <a:pt x="31" y="0"/>
                    <a:pt x="27" y="1"/>
                    <a:pt x="26" y="10"/>
                  </a:cubicBezTo>
                  <a:cubicBezTo>
                    <a:pt x="26" y="10"/>
                    <a:pt x="25" y="23"/>
                    <a:pt x="22" y="27"/>
                  </a:cubicBezTo>
                  <a:cubicBezTo>
                    <a:pt x="20" y="32"/>
                    <a:pt x="18" y="45"/>
                    <a:pt x="14" y="59"/>
                  </a:cubicBezTo>
                  <a:cubicBezTo>
                    <a:pt x="11" y="72"/>
                    <a:pt x="0" y="119"/>
                    <a:pt x="3" y="135"/>
                  </a:cubicBezTo>
                  <a:cubicBezTo>
                    <a:pt x="14" y="137"/>
                    <a:pt x="25" y="139"/>
                    <a:pt x="29" y="140"/>
                  </a:cubicBezTo>
                  <a:cubicBezTo>
                    <a:pt x="30" y="140"/>
                    <a:pt x="30" y="140"/>
                    <a:pt x="31" y="140"/>
                  </a:cubicBezTo>
                  <a:cubicBezTo>
                    <a:pt x="31" y="140"/>
                    <a:pt x="31" y="139"/>
                    <a:pt x="31" y="139"/>
                  </a:cubicBezTo>
                  <a:cubicBezTo>
                    <a:pt x="30" y="136"/>
                    <a:pt x="29" y="133"/>
                    <a:pt x="29" y="133"/>
                  </a:cubicBezTo>
                  <a:cubicBezTo>
                    <a:pt x="29" y="133"/>
                    <a:pt x="27" y="131"/>
                    <a:pt x="26" y="127"/>
                  </a:cubicBezTo>
                  <a:cubicBezTo>
                    <a:pt x="26" y="126"/>
                    <a:pt x="25" y="125"/>
                    <a:pt x="25" y="124"/>
                  </a:cubicBezTo>
                  <a:cubicBezTo>
                    <a:pt x="22" y="120"/>
                    <a:pt x="20" y="115"/>
                    <a:pt x="24" y="108"/>
                  </a:cubicBezTo>
                  <a:cubicBezTo>
                    <a:pt x="27" y="103"/>
                    <a:pt x="27" y="97"/>
                    <a:pt x="28" y="92"/>
                  </a:cubicBezTo>
                  <a:cubicBezTo>
                    <a:pt x="29" y="90"/>
                    <a:pt x="29" y="88"/>
                    <a:pt x="28" y="86"/>
                  </a:cubicBezTo>
                  <a:cubicBezTo>
                    <a:pt x="28" y="85"/>
                    <a:pt x="28" y="85"/>
                    <a:pt x="28" y="85"/>
                  </a:cubicBezTo>
                  <a:cubicBezTo>
                    <a:pt x="25" y="80"/>
                    <a:pt x="20" y="75"/>
                    <a:pt x="25" y="72"/>
                  </a:cubicBezTo>
                  <a:cubicBezTo>
                    <a:pt x="25" y="72"/>
                    <a:pt x="27" y="76"/>
                    <a:pt x="30" y="77"/>
                  </a:cubicBezTo>
                  <a:cubicBezTo>
                    <a:pt x="31" y="77"/>
                    <a:pt x="31" y="77"/>
                    <a:pt x="32" y="77"/>
                  </a:cubicBezTo>
                  <a:cubicBezTo>
                    <a:pt x="32" y="75"/>
                    <a:pt x="31" y="73"/>
                    <a:pt x="30" y="72"/>
                  </a:cubicBezTo>
                  <a:cubicBezTo>
                    <a:pt x="27" y="69"/>
                    <a:pt x="23" y="65"/>
                    <a:pt x="26" y="60"/>
                  </a:cubicBezTo>
                  <a:cubicBezTo>
                    <a:pt x="26" y="60"/>
                    <a:pt x="26" y="59"/>
                    <a:pt x="26" y="59"/>
                  </a:cubicBezTo>
                  <a:cubicBezTo>
                    <a:pt x="26" y="56"/>
                    <a:pt x="28" y="54"/>
                    <a:pt x="32" y="54"/>
                  </a:cubicBezTo>
                  <a:cubicBezTo>
                    <a:pt x="32" y="54"/>
                    <a:pt x="32" y="54"/>
                    <a:pt x="32" y="54"/>
                  </a:cubicBezTo>
                  <a:cubicBezTo>
                    <a:pt x="32" y="54"/>
                    <a:pt x="32" y="54"/>
                    <a:pt x="32" y="54"/>
                  </a:cubicBezTo>
                  <a:cubicBezTo>
                    <a:pt x="32" y="51"/>
                    <a:pt x="32" y="49"/>
                    <a:pt x="32" y="48"/>
                  </a:cubicBezTo>
                  <a:cubicBezTo>
                    <a:pt x="32" y="48"/>
                    <a:pt x="31" y="47"/>
                    <a:pt x="30" y="47"/>
                  </a:cubicBezTo>
                  <a:cubicBezTo>
                    <a:pt x="30" y="47"/>
                    <a:pt x="29" y="47"/>
                    <a:pt x="29" y="48"/>
                  </a:cubicBezTo>
                  <a:cubicBezTo>
                    <a:pt x="29" y="48"/>
                    <a:pt x="31" y="46"/>
                    <a:pt x="33" y="45"/>
                  </a:cubicBezTo>
                  <a:cubicBezTo>
                    <a:pt x="34" y="44"/>
                    <a:pt x="33" y="40"/>
                    <a:pt x="36" y="36"/>
                  </a:cubicBezTo>
                  <a:cubicBezTo>
                    <a:pt x="36" y="36"/>
                    <a:pt x="36" y="35"/>
                    <a:pt x="37" y="35"/>
                  </a:cubicBezTo>
                  <a:cubicBezTo>
                    <a:pt x="40" y="30"/>
                    <a:pt x="51" y="24"/>
                    <a:pt x="62" y="19"/>
                  </a:cubicBezTo>
                  <a:cubicBezTo>
                    <a:pt x="65" y="14"/>
                    <a:pt x="69" y="5"/>
                    <a:pt x="62" y="2"/>
                  </a:cubicBezTo>
                  <a:cubicBezTo>
                    <a:pt x="62" y="2"/>
                    <a:pt x="59" y="4"/>
                    <a:pt x="56" y="8"/>
                  </a:cubicBezTo>
                  <a:cubicBezTo>
                    <a:pt x="56" y="8"/>
                    <a:pt x="49" y="16"/>
                    <a:pt x="45" y="17"/>
                  </a:cubicBezTo>
                  <a:cubicBezTo>
                    <a:pt x="41" y="19"/>
                    <a:pt x="35" y="35"/>
                    <a:pt x="35" y="35"/>
                  </a:cubicBezTo>
                  <a:cubicBezTo>
                    <a:pt x="36" y="15"/>
                    <a:pt x="36" y="15"/>
                    <a:pt x="36" y="15"/>
                  </a:cubicBezTo>
                  <a:cubicBezTo>
                    <a:pt x="36" y="15"/>
                    <a:pt x="39" y="3"/>
                    <a:pt x="34" y="0"/>
                  </a:cubicBezTo>
                  <a:cubicBezTo>
                    <a:pt x="34" y="0"/>
                    <a:pt x="33" y="0"/>
                    <a:pt x="33" y="0"/>
                  </a:cubicBezTo>
                </a:path>
              </a:pathLst>
            </a:custGeom>
            <a:solidFill>
              <a:srgbClr val="F372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0" name="Freeform 967"/>
            <p:cNvSpPr>
              <a:spLocks noEditPoints="1"/>
            </p:cNvSpPr>
            <p:nvPr/>
          </p:nvSpPr>
          <p:spPr bwMode="auto">
            <a:xfrm>
              <a:off x="6116638" y="4826001"/>
              <a:ext cx="53975" cy="168275"/>
            </a:xfrm>
            <a:custGeom>
              <a:avLst/>
              <a:gdLst>
                <a:gd name="T0" fmla="*/ 0 w 34"/>
                <a:gd name="T1" fmla="*/ 99 h 106"/>
                <a:gd name="T2" fmla="*/ 1 w 34"/>
                <a:gd name="T3" fmla="*/ 103 h 106"/>
                <a:gd name="T4" fmla="*/ 11 w 34"/>
                <a:gd name="T5" fmla="*/ 106 h 106"/>
                <a:gd name="T6" fmla="*/ 26 w 34"/>
                <a:gd name="T7" fmla="*/ 104 h 106"/>
                <a:gd name="T8" fmla="*/ 0 w 34"/>
                <a:gd name="T9" fmla="*/ 99 h 106"/>
                <a:gd name="T10" fmla="*/ 23 w 34"/>
                <a:gd name="T11" fmla="*/ 91 h 106"/>
                <a:gd name="T12" fmla="*/ 26 w 34"/>
                <a:gd name="T13" fmla="*/ 97 h 106"/>
                <a:gd name="T14" fmla="*/ 28 w 34"/>
                <a:gd name="T15" fmla="*/ 103 h 106"/>
                <a:gd name="T16" fmla="*/ 23 w 34"/>
                <a:gd name="T17" fmla="*/ 91 h 106"/>
                <a:gd name="T18" fmla="*/ 25 w 34"/>
                <a:gd name="T19" fmla="*/ 49 h 106"/>
                <a:gd name="T20" fmla="*/ 25 w 34"/>
                <a:gd name="T21" fmla="*/ 50 h 106"/>
                <a:gd name="T22" fmla="*/ 25 w 34"/>
                <a:gd name="T23" fmla="*/ 56 h 106"/>
                <a:gd name="T24" fmla="*/ 26 w 34"/>
                <a:gd name="T25" fmla="*/ 54 h 106"/>
                <a:gd name="T26" fmla="*/ 25 w 34"/>
                <a:gd name="T27" fmla="*/ 49 h 106"/>
                <a:gd name="T28" fmla="*/ 29 w 34"/>
                <a:gd name="T29" fmla="*/ 41 h 106"/>
                <a:gd name="T30" fmla="*/ 27 w 34"/>
                <a:gd name="T31" fmla="*/ 41 h 106"/>
                <a:gd name="T32" fmla="*/ 29 w 34"/>
                <a:gd name="T33" fmla="*/ 41 h 106"/>
                <a:gd name="T34" fmla="*/ 29 w 34"/>
                <a:gd name="T35" fmla="*/ 41 h 106"/>
                <a:gd name="T36" fmla="*/ 29 w 34"/>
                <a:gd name="T37" fmla="*/ 41 h 106"/>
                <a:gd name="T38" fmla="*/ 29 w 34"/>
                <a:gd name="T39" fmla="*/ 18 h 106"/>
                <a:gd name="T40" fmla="*/ 23 w 34"/>
                <a:gd name="T41" fmla="*/ 23 h 106"/>
                <a:gd name="T42" fmla="*/ 28 w 34"/>
                <a:gd name="T43" fmla="*/ 19 h 106"/>
                <a:gd name="T44" fmla="*/ 29 w 34"/>
                <a:gd name="T45" fmla="*/ 18 h 106"/>
                <a:gd name="T46" fmla="*/ 29 w 34"/>
                <a:gd name="T47" fmla="*/ 12 h 106"/>
                <a:gd name="T48" fmla="*/ 29 w 34"/>
                <a:gd name="T49" fmla="*/ 18 h 106"/>
                <a:gd name="T50" fmla="*/ 30 w 34"/>
                <a:gd name="T51" fmla="*/ 15 h 106"/>
                <a:gd name="T52" fmla="*/ 29 w 34"/>
                <a:gd name="T53" fmla="*/ 12 h 106"/>
                <a:gd name="T54" fmla="*/ 33 w 34"/>
                <a:gd name="T55" fmla="*/ 0 h 106"/>
                <a:gd name="T56" fmla="*/ 30 w 34"/>
                <a:gd name="T57" fmla="*/ 9 h 106"/>
                <a:gd name="T58" fmla="*/ 32 w 34"/>
                <a:gd name="T59" fmla="*/ 9 h 106"/>
                <a:gd name="T60" fmla="*/ 33 w 34"/>
                <a:gd name="T61" fmla="*/ 9 h 106"/>
                <a:gd name="T62" fmla="*/ 34 w 34"/>
                <a:gd name="T63" fmla="*/ 8 h 106"/>
                <a:gd name="T64" fmla="*/ 33 w 34"/>
                <a:gd name="T6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 h="106">
                  <a:moveTo>
                    <a:pt x="0" y="99"/>
                  </a:moveTo>
                  <a:cubicBezTo>
                    <a:pt x="1" y="101"/>
                    <a:pt x="1" y="102"/>
                    <a:pt x="1" y="103"/>
                  </a:cubicBezTo>
                  <a:cubicBezTo>
                    <a:pt x="3" y="105"/>
                    <a:pt x="6" y="106"/>
                    <a:pt x="11" y="106"/>
                  </a:cubicBezTo>
                  <a:cubicBezTo>
                    <a:pt x="16" y="106"/>
                    <a:pt x="21" y="105"/>
                    <a:pt x="26" y="104"/>
                  </a:cubicBezTo>
                  <a:cubicBezTo>
                    <a:pt x="22" y="103"/>
                    <a:pt x="11" y="101"/>
                    <a:pt x="0" y="99"/>
                  </a:cubicBezTo>
                  <a:moveTo>
                    <a:pt x="23" y="91"/>
                  </a:moveTo>
                  <a:cubicBezTo>
                    <a:pt x="24" y="95"/>
                    <a:pt x="26" y="97"/>
                    <a:pt x="26" y="97"/>
                  </a:cubicBezTo>
                  <a:cubicBezTo>
                    <a:pt x="26" y="97"/>
                    <a:pt x="27" y="100"/>
                    <a:pt x="28" y="103"/>
                  </a:cubicBezTo>
                  <a:cubicBezTo>
                    <a:pt x="27" y="97"/>
                    <a:pt x="25" y="94"/>
                    <a:pt x="23" y="91"/>
                  </a:cubicBezTo>
                  <a:moveTo>
                    <a:pt x="25" y="49"/>
                  </a:moveTo>
                  <a:cubicBezTo>
                    <a:pt x="25" y="49"/>
                    <a:pt x="25" y="49"/>
                    <a:pt x="25" y="50"/>
                  </a:cubicBezTo>
                  <a:cubicBezTo>
                    <a:pt x="26" y="52"/>
                    <a:pt x="26" y="54"/>
                    <a:pt x="25" y="56"/>
                  </a:cubicBezTo>
                  <a:cubicBezTo>
                    <a:pt x="25" y="55"/>
                    <a:pt x="26" y="55"/>
                    <a:pt x="26" y="54"/>
                  </a:cubicBezTo>
                  <a:cubicBezTo>
                    <a:pt x="27" y="53"/>
                    <a:pt x="26" y="51"/>
                    <a:pt x="25" y="49"/>
                  </a:cubicBezTo>
                  <a:moveTo>
                    <a:pt x="29" y="41"/>
                  </a:moveTo>
                  <a:cubicBezTo>
                    <a:pt x="28" y="41"/>
                    <a:pt x="28" y="41"/>
                    <a:pt x="27" y="41"/>
                  </a:cubicBezTo>
                  <a:cubicBezTo>
                    <a:pt x="27" y="41"/>
                    <a:pt x="28" y="41"/>
                    <a:pt x="29" y="41"/>
                  </a:cubicBezTo>
                  <a:cubicBezTo>
                    <a:pt x="29" y="41"/>
                    <a:pt x="29" y="41"/>
                    <a:pt x="29" y="41"/>
                  </a:cubicBezTo>
                  <a:cubicBezTo>
                    <a:pt x="29" y="41"/>
                    <a:pt x="29" y="41"/>
                    <a:pt x="29" y="41"/>
                  </a:cubicBezTo>
                  <a:moveTo>
                    <a:pt x="29" y="18"/>
                  </a:moveTo>
                  <a:cubicBezTo>
                    <a:pt x="25" y="18"/>
                    <a:pt x="23" y="20"/>
                    <a:pt x="23" y="23"/>
                  </a:cubicBezTo>
                  <a:cubicBezTo>
                    <a:pt x="24" y="22"/>
                    <a:pt x="26" y="19"/>
                    <a:pt x="28" y="19"/>
                  </a:cubicBezTo>
                  <a:cubicBezTo>
                    <a:pt x="28" y="19"/>
                    <a:pt x="29" y="18"/>
                    <a:pt x="29" y="18"/>
                  </a:cubicBezTo>
                  <a:moveTo>
                    <a:pt x="29" y="12"/>
                  </a:moveTo>
                  <a:cubicBezTo>
                    <a:pt x="29" y="13"/>
                    <a:pt x="29" y="15"/>
                    <a:pt x="29" y="18"/>
                  </a:cubicBezTo>
                  <a:cubicBezTo>
                    <a:pt x="29" y="17"/>
                    <a:pt x="30" y="16"/>
                    <a:pt x="30" y="15"/>
                  </a:cubicBezTo>
                  <a:cubicBezTo>
                    <a:pt x="30" y="14"/>
                    <a:pt x="30" y="13"/>
                    <a:pt x="29" y="12"/>
                  </a:cubicBezTo>
                  <a:moveTo>
                    <a:pt x="33" y="0"/>
                  </a:moveTo>
                  <a:cubicBezTo>
                    <a:pt x="30" y="4"/>
                    <a:pt x="31" y="8"/>
                    <a:pt x="30" y="9"/>
                  </a:cubicBezTo>
                  <a:cubicBezTo>
                    <a:pt x="31" y="9"/>
                    <a:pt x="32" y="9"/>
                    <a:pt x="32" y="9"/>
                  </a:cubicBezTo>
                  <a:cubicBezTo>
                    <a:pt x="33" y="9"/>
                    <a:pt x="33" y="9"/>
                    <a:pt x="33" y="9"/>
                  </a:cubicBezTo>
                  <a:cubicBezTo>
                    <a:pt x="33" y="8"/>
                    <a:pt x="33" y="8"/>
                    <a:pt x="34" y="8"/>
                  </a:cubicBezTo>
                  <a:cubicBezTo>
                    <a:pt x="32" y="5"/>
                    <a:pt x="32" y="3"/>
                    <a:pt x="33" y="0"/>
                  </a:cubicBezTo>
                </a:path>
              </a:pathLst>
            </a:custGeom>
            <a:solidFill>
              <a:srgbClr val="F99F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1" name="Freeform 968"/>
            <p:cNvSpPr>
              <a:spLocks noEditPoints="1"/>
            </p:cNvSpPr>
            <p:nvPr/>
          </p:nvSpPr>
          <p:spPr bwMode="auto">
            <a:xfrm>
              <a:off x="6157913" y="4781551"/>
              <a:ext cx="198438" cy="211138"/>
            </a:xfrm>
            <a:custGeom>
              <a:avLst/>
              <a:gdLst>
                <a:gd name="T0" fmla="*/ 2 w 125"/>
                <a:gd name="T1" fmla="*/ 132 h 133"/>
                <a:gd name="T2" fmla="*/ 2 w 125"/>
                <a:gd name="T3" fmla="*/ 132 h 133"/>
                <a:gd name="T4" fmla="*/ 2 w 125"/>
                <a:gd name="T5" fmla="*/ 133 h 133"/>
                <a:gd name="T6" fmla="*/ 2 w 125"/>
                <a:gd name="T7" fmla="*/ 133 h 133"/>
                <a:gd name="T8" fmla="*/ 2 w 125"/>
                <a:gd name="T9" fmla="*/ 132 h 133"/>
                <a:gd name="T10" fmla="*/ 0 w 125"/>
                <a:gd name="T11" fmla="*/ 58 h 133"/>
                <a:gd name="T12" fmla="*/ 1 w 125"/>
                <a:gd name="T13" fmla="*/ 64 h 133"/>
                <a:gd name="T14" fmla="*/ 1 w 125"/>
                <a:gd name="T15" fmla="*/ 64 h 133"/>
                <a:gd name="T16" fmla="*/ 7 w 125"/>
                <a:gd name="T17" fmla="*/ 67 h 133"/>
                <a:gd name="T18" fmla="*/ 0 w 125"/>
                <a:gd name="T19" fmla="*/ 58 h 133"/>
                <a:gd name="T20" fmla="*/ 125 w 125"/>
                <a:gd name="T21" fmla="*/ 15 h 133"/>
                <a:gd name="T22" fmla="*/ 124 w 125"/>
                <a:gd name="T23" fmla="*/ 15 h 133"/>
                <a:gd name="T24" fmla="*/ 124 w 125"/>
                <a:gd name="T25" fmla="*/ 15 h 133"/>
                <a:gd name="T26" fmla="*/ 125 w 125"/>
                <a:gd name="T27" fmla="*/ 15 h 133"/>
                <a:gd name="T28" fmla="*/ 125 w 125"/>
                <a:gd name="T29" fmla="*/ 15 h 133"/>
                <a:gd name="T30" fmla="*/ 59 w 125"/>
                <a:gd name="T31" fmla="*/ 0 h 133"/>
                <a:gd name="T32" fmla="*/ 55 w 125"/>
                <a:gd name="T33" fmla="*/ 2 h 133"/>
                <a:gd name="T34" fmla="*/ 36 w 125"/>
                <a:gd name="T35" fmla="*/ 10 h 133"/>
                <a:gd name="T36" fmla="*/ 33 w 125"/>
                <a:gd name="T37" fmla="*/ 11 h 133"/>
                <a:gd name="T38" fmla="*/ 32 w 125"/>
                <a:gd name="T39" fmla="*/ 13 h 133"/>
                <a:gd name="T40" fmla="*/ 21 w 125"/>
                <a:gd name="T41" fmla="*/ 18 h 133"/>
                <a:gd name="T42" fmla="*/ 23 w 125"/>
                <a:gd name="T43" fmla="*/ 17 h 133"/>
                <a:gd name="T44" fmla="*/ 59 w 125"/>
                <a:gd name="T45" fmla="*/ 0 h 133"/>
                <a:gd name="T46" fmla="*/ 81 w 125"/>
                <a:gd name="T47" fmla="*/ 0 h 133"/>
                <a:gd name="T48" fmla="*/ 77 w 125"/>
                <a:gd name="T49" fmla="*/ 0 h 133"/>
                <a:gd name="T50" fmla="*/ 80 w 125"/>
                <a:gd name="T51" fmla="*/ 1 h 133"/>
                <a:gd name="T52" fmla="*/ 82 w 125"/>
                <a:gd name="T53" fmla="*/ 0 h 133"/>
                <a:gd name="T54" fmla="*/ 82 w 125"/>
                <a:gd name="T55" fmla="*/ 0 h 133"/>
                <a:gd name="T56" fmla="*/ 81 w 125"/>
                <a:gd name="T57" fmla="*/ 0 h 133"/>
                <a:gd name="T58" fmla="*/ 73 w 125"/>
                <a:gd name="T59" fmla="*/ 0 h 133"/>
                <a:gd name="T60" fmla="*/ 73 w 125"/>
                <a:gd name="T61" fmla="*/ 0 h 133"/>
                <a:gd name="T62" fmla="*/ 75 w 125"/>
                <a:gd name="T63" fmla="*/ 0 h 133"/>
                <a:gd name="T64" fmla="*/ 73 w 125"/>
                <a:gd name="T6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33">
                  <a:moveTo>
                    <a:pt x="2" y="132"/>
                  </a:moveTo>
                  <a:cubicBezTo>
                    <a:pt x="2" y="132"/>
                    <a:pt x="2" y="132"/>
                    <a:pt x="2" y="132"/>
                  </a:cubicBezTo>
                  <a:cubicBezTo>
                    <a:pt x="2" y="132"/>
                    <a:pt x="2" y="132"/>
                    <a:pt x="2" y="133"/>
                  </a:cubicBezTo>
                  <a:cubicBezTo>
                    <a:pt x="2" y="133"/>
                    <a:pt x="2" y="133"/>
                    <a:pt x="2" y="133"/>
                  </a:cubicBezTo>
                  <a:cubicBezTo>
                    <a:pt x="2" y="133"/>
                    <a:pt x="2" y="132"/>
                    <a:pt x="2" y="132"/>
                  </a:cubicBezTo>
                  <a:moveTo>
                    <a:pt x="0" y="58"/>
                  </a:moveTo>
                  <a:cubicBezTo>
                    <a:pt x="0" y="60"/>
                    <a:pt x="0" y="62"/>
                    <a:pt x="1" y="64"/>
                  </a:cubicBezTo>
                  <a:cubicBezTo>
                    <a:pt x="1" y="64"/>
                    <a:pt x="1" y="64"/>
                    <a:pt x="1" y="64"/>
                  </a:cubicBezTo>
                  <a:cubicBezTo>
                    <a:pt x="4" y="66"/>
                    <a:pt x="7" y="67"/>
                    <a:pt x="7" y="67"/>
                  </a:cubicBezTo>
                  <a:cubicBezTo>
                    <a:pt x="5" y="65"/>
                    <a:pt x="2" y="62"/>
                    <a:pt x="0" y="58"/>
                  </a:cubicBezTo>
                  <a:moveTo>
                    <a:pt x="125" y="15"/>
                  </a:moveTo>
                  <a:cubicBezTo>
                    <a:pt x="125" y="15"/>
                    <a:pt x="124" y="15"/>
                    <a:pt x="124" y="15"/>
                  </a:cubicBezTo>
                  <a:cubicBezTo>
                    <a:pt x="124" y="15"/>
                    <a:pt x="124" y="15"/>
                    <a:pt x="124" y="15"/>
                  </a:cubicBezTo>
                  <a:cubicBezTo>
                    <a:pt x="125" y="15"/>
                    <a:pt x="125" y="15"/>
                    <a:pt x="125" y="15"/>
                  </a:cubicBezTo>
                  <a:cubicBezTo>
                    <a:pt x="125" y="15"/>
                    <a:pt x="125" y="15"/>
                    <a:pt x="125" y="15"/>
                  </a:cubicBezTo>
                  <a:moveTo>
                    <a:pt x="59" y="0"/>
                  </a:moveTo>
                  <a:cubicBezTo>
                    <a:pt x="56" y="1"/>
                    <a:pt x="55" y="2"/>
                    <a:pt x="55" y="2"/>
                  </a:cubicBezTo>
                  <a:cubicBezTo>
                    <a:pt x="55" y="2"/>
                    <a:pt x="46" y="6"/>
                    <a:pt x="36" y="10"/>
                  </a:cubicBezTo>
                  <a:cubicBezTo>
                    <a:pt x="35" y="10"/>
                    <a:pt x="34" y="11"/>
                    <a:pt x="33" y="11"/>
                  </a:cubicBezTo>
                  <a:cubicBezTo>
                    <a:pt x="32" y="12"/>
                    <a:pt x="32" y="12"/>
                    <a:pt x="32" y="13"/>
                  </a:cubicBezTo>
                  <a:cubicBezTo>
                    <a:pt x="28" y="14"/>
                    <a:pt x="24" y="15"/>
                    <a:pt x="21" y="18"/>
                  </a:cubicBezTo>
                  <a:cubicBezTo>
                    <a:pt x="22" y="17"/>
                    <a:pt x="22" y="17"/>
                    <a:pt x="23" y="17"/>
                  </a:cubicBezTo>
                  <a:cubicBezTo>
                    <a:pt x="40" y="10"/>
                    <a:pt x="52" y="3"/>
                    <a:pt x="59" y="0"/>
                  </a:cubicBezTo>
                  <a:moveTo>
                    <a:pt x="81" y="0"/>
                  </a:moveTo>
                  <a:cubicBezTo>
                    <a:pt x="79" y="0"/>
                    <a:pt x="78" y="0"/>
                    <a:pt x="77" y="0"/>
                  </a:cubicBezTo>
                  <a:cubicBezTo>
                    <a:pt x="78" y="1"/>
                    <a:pt x="79" y="1"/>
                    <a:pt x="80" y="1"/>
                  </a:cubicBezTo>
                  <a:cubicBezTo>
                    <a:pt x="81" y="1"/>
                    <a:pt x="81" y="0"/>
                    <a:pt x="82" y="0"/>
                  </a:cubicBezTo>
                  <a:cubicBezTo>
                    <a:pt x="82" y="0"/>
                    <a:pt x="82" y="0"/>
                    <a:pt x="82" y="0"/>
                  </a:cubicBezTo>
                  <a:cubicBezTo>
                    <a:pt x="81" y="0"/>
                    <a:pt x="81" y="0"/>
                    <a:pt x="81" y="0"/>
                  </a:cubicBezTo>
                  <a:moveTo>
                    <a:pt x="73" y="0"/>
                  </a:moveTo>
                  <a:cubicBezTo>
                    <a:pt x="73" y="0"/>
                    <a:pt x="73" y="0"/>
                    <a:pt x="73" y="0"/>
                  </a:cubicBezTo>
                  <a:cubicBezTo>
                    <a:pt x="74" y="0"/>
                    <a:pt x="75" y="0"/>
                    <a:pt x="75" y="0"/>
                  </a:cubicBezTo>
                  <a:cubicBezTo>
                    <a:pt x="75" y="0"/>
                    <a:pt x="74" y="0"/>
                    <a:pt x="73" y="0"/>
                  </a:cubicBezTo>
                </a:path>
              </a:pathLst>
            </a:custGeom>
            <a:solidFill>
              <a:srgbClr val="F372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2" name="Freeform 969"/>
            <p:cNvSpPr>
              <a:spLocks/>
            </p:cNvSpPr>
            <p:nvPr/>
          </p:nvSpPr>
          <p:spPr bwMode="auto">
            <a:xfrm>
              <a:off x="6149975" y="4781551"/>
              <a:ext cx="346075" cy="388938"/>
            </a:xfrm>
            <a:custGeom>
              <a:avLst/>
              <a:gdLst>
                <a:gd name="T0" fmla="*/ 64 w 218"/>
                <a:gd name="T1" fmla="*/ 0 h 245"/>
                <a:gd name="T2" fmla="*/ 26 w 218"/>
                <a:gd name="T3" fmla="*/ 18 h 245"/>
                <a:gd name="T4" fmla="*/ 13 w 218"/>
                <a:gd name="T5" fmla="*/ 36 h 245"/>
                <a:gd name="T6" fmla="*/ 12 w 218"/>
                <a:gd name="T7" fmla="*/ 37 h 245"/>
                <a:gd name="T8" fmla="*/ 10 w 218"/>
                <a:gd name="T9" fmla="*/ 47 h 245"/>
                <a:gd name="T10" fmla="*/ 7 w 218"/>
                <a:gd name="T11" fmla="*/ 47 h 245"/>
                <a:gd name="T12" fmla="*/ 12 w 218"/>
                <a:gd name="T13" fmla="*/ 67 h 245"/>
                <a:gd name="T14" fmla="*/ 12 w 218"/>
                <a:gd name="T15" fmla="*/ 67 h 245"/>
                <a:gd name="T16" fmla="*/ 12 w 218"/>
                <a:gd name="T17" fmla="*/ 67 h 245"/>
                <a:gd name="T18" fmla="*/ 5 w 218"/>
                <a:gd name="T19" fmla="*/ 93 h 245"/>
                <a:gd name="T20" fmla="*/ 7 w 218"/>
                <a:gd name="T21" fmla="*/ 132 h 245"/>
                <a:gd name="T22" fmla="*/ 7 w 218"/>
                <a:gd name="T23" fmla="*/ 133 h 245"/>
                <a:gd name="T24" fmla="*/ 3 w 218"/>
                <a:gd name="T25" fmla="*/ 163 h 245"/>
                <a:gd name="T26" fmla="*/ 10 w 218"/>
                <a:gd name="T27" fmla="*/ 176 h 245"/>
                <a:gd name="T28" fmla="*/ 15 w 218"/>
                <a:gd name="T29" fmla="*/ 181 h 245"/>
                <a:gd name="T30" fmla="*/ 18 w 218"/>
                <a:gd name="T31" fmla="*/ 187 h 245"/>
                <a:gd name="T32" fmla="*/ 19 w 218"/>
                <a:gd name="T33" fmla="*/ 187 h 245"/>
                <a:gd name="T34" fmla="*/ 20 w 218"/>
                <a:gd name="T35" fmla="*/ 191 h 245"/>
                <a:gd name="T36" fmla="*/ 23 w 218"/>
                <a:gd name="T37" fmla="*/ 190 h 245"/>
                <a:gd name="T38" fmla="*/ 23 w 218"/>
                <a:gd name="T39" fmla="*/ 193 h 245"/>
                <a:gd name="T40" fmla="*/ 25 w 218"/>
                <a:gd name="T41" fmla="*/ 193 h 245"/>
                <a:gd name="T42" fmla="*/ 26 w 218"/>
                <a:gd name="T43" fmla="*/ 197 h 245"/>
                <a:gd name="T44" fmla="*/ 28 w 218"/>
                <a:gd name="T45" fmla="*/ 197 h 245"/>
                <a:gd name="T46" fmla="*/ 31 w 218"/>
                <a:gd name="T47" fmla="*/ 201 h 245"/>
                <a:gd name="T48" fmla="*/ 39 w 218"/>
                <a:gd name="T49" fmla="*/ 213 h 245"/>
                <a:gd name="T50" fmla="*/ 43 w 218"/>
                <a:gd name="T51" fmla="*/ 216 h 245"/>
                <a:gd name="T52" fmla="*/ 56 w 218"/>
                <a:gd name="T53" fmla="*/ 217 h 245"/>
                <a:gd name="T54" fmla="*/ 66 w 218"/>
                <a:gd name="T55" fmla="*/ 222 h 245"/>
                <a:gd name="T56" fmla="*/ 86 w 218"/>
                <a:gd name="T57" fmla="*/ 240 h 245"/>
                <a:gd name="T58" fmla="*/ 106 w 218"/>
                <a:gd name="T59" fmla="*/ 237 h 245"/>
                <a:gd name="T60" fmla="*/ 131 w 218"/>
                <a:gd name="T61" fmla="*/ 241 h 245"/>
                <a:gd name="T62" fmla="*/ 162 w 218"/>
                <a:gd name="T63" fmla="*/ 231 h 245"/>
                <a:gd name="T64" fmla="*/ 203 w 218"/>
                <a:gd name="T65" fmla="*/ 184 h 245"/>
                <a:gd name="T66" fmla="*/ 209 w 218"/>
                <a:gd name="T67" fmla="*/ 168 h 245"/>
                <a:gd name="T68" fmla="*/ 211 w 218"/>
                <a:gd name="T69" fmla="*/ 158 h 245"/>
                <a:gd name="T70" fmla="*/ 202 w 218"/>
                <a:gd name="T71" fmla="*/ 132 h 245"/>
                <a:gd name="T72" fmla="*/ 206 w 218"/>
                <a:gd name="T73" fmla="*/ 113 h 245"/>
                <a:gd name="T74" fmla="*/ 203 w 218"/>
                <a:gd name="T75" fmla="*/ 98 h 245"/>
                <a:gd name="T76" fmla="*/ 201 w 218"/>
                <a:gd name="T77" fmla="*/ 77 h 245"/>
                <a:gd name="T78" fmla="*/ 193 w 218"/>
                <a:gd name="T79" fmla="*/ 74 h 245"/>
                <a:gd name="T80" fmla="*/ 196 w 218"/>
                <a:gd name="T81" fmla="*/ 72 h 245"/>
                <a:gd name="T82" fmla="*/ 199 w 218"/>
                <a:gd name="T83" fmla="*/ 48 h 245"/>
                <a:gd name="T84" fmla="*/ 178 w 218"/>
                <a:gd name="T85" fmla="*/ 46 h 245"/>
                <a:gd name="T86" fmla="*/ 185 w 218"/>
                <a:gd name="T87" fmla="*/ 45 h 245"/>
                <a:gd name="T88" fmla="*/ 178 w 218"/>
                <a:gd name="T89" fmla="*/ 44 h 245"/>
                <a:gd name="T90" fmla="*/ 138 w 218"/>
                <a:gd name="T91" fmla="*/ 20 h 245"/>
                <a:gd name="T92" fmla="*/ 129 w 218"/>
                <a:gd name="T93" fmla="*/ 15 h 245"/>
                <a:gd name="T94" fmla="*/ 128 w 218"/>
                <a:gd name="T95" fmla="*/ 15 h 245"/>
                <a:gd name="T96" fmla="*/ 108 w 218"/>
                <a:gd name="T97" fmla="*/ 8 h 245"/>
                <a:gd name="T98" fmla="*/ 104 w 218"/>
                <a:gd name="T99" fmla="*/ 4 h 245"/>
                <a:gd name="T100" fmla="*/ 91 w 218"/>
                <a:gd name="T101" fmla="*/ 2 h 245"/>
                <a:gd name="T102" fmla="*/ 87 w 218"/>
                <a:gd name="T103" fmla="*/ 0 h 245"/>
                <a:gd name="T104" fmla="*/ 82 w 218"/>
                <a:gd name="T105" fmla="*/ 0 h 245"/>
                <a:gd name="T106" fmla="*/ 80 w 218"/>
                <a:gd name="T107" fmla="*/ 0 h 245"/>
                <a:gd name="T108" fmla="*/ 73 w 218"/>
                <a:gd name="T109" fmla="*/ 2 h 245"/>
                <a:gd name="T110" fmla="*/ 68 w 218"/>
                <a:gd name="T11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 h="245">
                  <a:moveTo>
                    <a:pt x="68" y="0"/>
                  </a:moveTo>
                  <a:cubicBezTo>
                    <a:pt x="66" y="0"/>
                    <a:pt x="65" y="0"/>
                    <a:pt x="64" y="0"/>
                  </a:cubicBezTo>
                  <a:cubicBezTo>
                    <a:pt x="57" y="3"/>
                    <a:pt x="45" y="10"/>
                    <a:pt x="28" y="17"/>
                  </a:cubicBezTo>
                  <a:cubicBezTo>
                    <a:pt x="27" y="17"/>
                    <a:pt x="27" y="17"/>
                    <a:pt x="26" y="18"/>
                  </a:cubicBezTo>
                  <a:cubicBezTo>
                    <a:pt x="24" y="19"/>
                    <a:pt x="23" y="20"/>
                    <a:pt x="21" y="21"/>
                  </a:cubicBezTo>
                  <a:cubicBezTo>
                    <a:pt x="16" y="26"/>
                    <a:pt x="14" y="31"/>
                    <a:pt x="13" y="36"/>
                  </a:cubicBezTo>
                  <a:cubicBezTo>
                    <a:pt x="13" y="36"/>
                    <a:pt x="14" y="37"/>
                    <a:pt x="14" y="38"/>
                  </a:cubicBezTo>
                  <a:cubicBezTo>
                    <a:pt x="13" y="37"/>
                    <a:pt x="13" y="37"/>
                    <a:pt x="12" y="37"/>
                  </a:cubicBezTo>
                  <a:cubicBezTo>
                    <a:pt x="11" y="39"/>
                    <a:pt x="10" y="41"/>
                    <a:pt x="9" y="43"/>
                  </a:cubicBezTo>
                  <a:cubicBezTo>
                    <a:pt x="10" y="45"/>
                    <a:pt x="10" y="47"/>
                    <a:pt x="10" y="47"/>
                  </a:cubicBezTo>
                  <a:cubicBezTo>
                    <a:pt x="9" y="47"/>
                    <a:pt x="9" y="47"/>
                    <a:pt x="8" y="47"/>
                  </a:cubicBezTo>
                  <a:cubicBezTo>
                    <a:pt x="8" y="47"/>
                    <a:pt x="8" y="47"/>
                    <a:pt x="7" y="47"/>
                  </a:cubicBezTo>
                  <a:cubicBezTo>
                    <a:pt x="6" y="50"/>
                    <a:pt x="4" y="54"/>
                    <a:pt x="5" y="58"/>
                  </a:cubicBezTo>
                  <a:cubicBezTo>
                    <a:pt x="7" y="62"/>
                    <a:pt x="10" y="65"/>
                    <a:pt x="12" y="67"/>
                  </a:cubicBezTo>
                  <a:cubicBezTo>
                    <a:pt x="12" y="67"/>
                    <a:pt x="12" y="67"/>
                    <a:pt x="12" y="67"/>
                  </a:cubicBezTo>
                  <a:cubicBezTo>
                    <a:pt x="12" y="67"/>
                    <a:pt x="12" y="67"/>
                    <a:pt x="12" y="67"/>
                  </a:cubicBezTo>
                  <a:cubicBezTo>
                    <a:pt x="12" y="67"/>
                    <a:pt x="12" y="67"/>
                    <a:pt x="12" y="67"/>
                  </a:cubicBezTo>
                  <a:cubicBezTo>
                    <a:pt x="12" y="67"/>
                    <a:pt x="12" y="67"/>
                    <a:pt x="12" y="67"/>
                  </a:cubicBezTo>
                  <a:cubicBezTo>
                    <a:pt x="11" y="68"/>
                    <a:pt x="10" y="69"/>
                    <a:pt x="8" y="69"/>
                  </a:cubicBezTo>
                  <a:cubicBezTo>
                    <a:pt x="10" y="77"/>
                    <a:pt x="7" y="85"/>
                    <a:pt x="5" y="93"/>
                  </a:cubicBezTo>
                  <a:cubicBezTo>
                    <a:pt x="2" y="106"/>
                    <a:pt x="2" y="121"/>
                    <a:pt x="11" y="131"/>
                  </a:cubicBezTo>
                  <a:cubicBezTo>
                    <a:pt x="9" y="131"/>
                    <a:pt x="8" y="132"/>
                    <a:pt x="7" y="132"/>
                  </a:cubicBezTo>
                  <a:cubicBezTo>
                    <a:pt x="7" y="132"/>
                    <a:pt x="7" y="133"/>
                    <a:pt x="7" y="133"/>
                  </a:cubicBezTo>
                  <a:cubicBezTo>
                    <a:pt x="7" y="133"/>
                    <a:pt x="7" y="133"/>
                    <a:pt x="7" y="133"/>
                  </a:cubicBezTo>
                  <a:cubicBezTo>
                    <a:pt x="7" y="133"/>
                    <a:pt x="7" y="134"/>
                    <a:pt x="7" y="135"/>
                  </a:cubicBezTo>
                  <a:cubicBezTo>
                    <a:pt x="8" y="145"/>
                    <a:pt x="7" y="155"/>
                    <a:pt x="3" y="163"/>
                  </a:cubicBezTo>
                  <a:cubicBezTo>
                    <a:pt x="0" y="170"/>
                    <a:pt x="8" y="172"/>
                    <a:pt x="7" y="172"/>
                  </a:cubicBezTo>
                  <a:cubicBezTo>
                    <a:pt x="5" y="172"/>
                    <a:pt x="7" y="174"/>
                    <a:pt x="10" y="176"/>
                  </a:cubicBezTo>
                  <a:cubicBezTo>
                    <a:pt x="12" y="177"/>
                    <a:pt x="11" y="177"/>
                    <a:pt x="10" y="178"/>
                  </a:cubicBezTo>
                  <a:cubicBezTo>
                    <a:pt x="9" y="178"/>
                    <a:pt x="13" y="181"/>
                    <a:pt x="15" y="181"/>
                  </a:cubicBezTo>
                  <a:cubicBezTo>
                    <a:pt x="17" y="182"/>
                    <a:pt x="16" y="183"/>
                    <a:pt x="15" y="185"/>
                  </a:cubicBezTo>
                  <a:cubicBezTo>
                    <a:pt x="14" y="186"/>
                    <a:pt x="16" y="187"/>
                    <a:pt x="18" y="187"/>
                  </a:cubicBezTo>
                  <a:cubicBezTo>
                    <a:pt x="18" y="187"/>
                    <a:pt x="18" y="187"/>
                    <a:pt x="19" y="187"/>
                  </a:cubicBezTo>
                  <a:cubicBezTo>
                    <a:pt x="19" y="187"/>
                    <a:pt x="19" y="187"/>
                    <a:pt x="19" y="187"/>
                  </a:cubicBezTo>
                  <a:cubicBezTo>
                    <a:pt x="20" y="187"/>
                    <a:pt x="20" y="188"/>
                    <a:pt x="19" y="190"/>
                  </a:cubicBezTo>
                  <a:cubicBezTo>
                    <a:pt x="19" y="191"/>
                    <a:pt x="19" y="191"/>
                    <a:pt x="20" y="191"/>
                  </a:cubicBezTo>
                  <a:cubicBezTo>
                    <a:pt x="21" y="191"/>
                    <a:pt x="21" y="191"/>
                    <a:pt x="22" y="191"/>
                  </a:cubicBezTo>
                  <a:cubicBezTo>
                    <a:pt x="23" y="190"/>
                    <a:pt x="23" y="190"/>
                    <a:pt x="23" y="190"/>
                  </a:cubicBezTo>
                  <a:cubicBezTo>
                    <a:pt x="24" y="190"/>
                    <a:pt x="23" y="191"/>
                    <a:pt x="22" y="192"/>
                  </a:cubicBezTo>
                  <a:cubicBezTo>
                    <a:pt x="22" y="193"/>
                    <a:pt x="22" y="193"/>
                    <a:pt x="23" y="193"/>
                  </a:cubicBezTo>
                  <a:cubicBezTo>
                    <a:pt x="23" y="193"/>
                    <a:pt x="24" y="193"/>
                    <a:pt x="25" y="193"/>
                  </a:cubicBezTo>
                  <a:cubicBezTo>
                    <a:pt x="25" y="193"/>
                    <a:pt x="25" y="193"/>
                    <a:pt x="25" y="193"/>
                  </a:cubicBezTo>
                  <a:cubicBezTo>
                    <a:pt x="27" y="193"/>
                    <a:pt x="26" y="194"/>
                    <a:pt x="26" y="196"/>
                  </a:cubicBezTo>
                  <a:cubicBezTo>
                    <a:pt x="25" y="196"/>
                    <a:pt x="26" y="197"/>
                    <a:pt x="26" y="197"/>
                  </a:cubicBezTo>
                  <a:cubicBezTo>
                    <a:pt x="27" y="197"/>
                    <a:pt x="27" y="197"/>
                    <a:pt x="27" y="197"/>
                  </a:cubicBezTo>
                  <a:cubicBezTo>
                    <a:pt x="28" y="197"/>
                    <a:pt x="28" y="197"/>
                    <a:pt x="28" y="197"/>
                  </a:cubicBezTo>
                  <a:cubicBezTo>
                    <a:pt x="29" y="197"/>
                    <a:pt x="29" y="197"/>
                    <a:pt x="29" y="197"/>
                  </a:cubicBezTo>
                  <a:cubicBezTo>
                    <a:pt x="31" y="197"/>
                    <a:pt x="31" y="197"/>
                    <a:pt x="31" y="201"/>
                  </a:cubicBezTo>
                  <a:cubicBezTo>
                    <a:pt x="30" y="205"/>
                    <a:pt x="34" y="205"/>
                    <a:pt x="35" y="208"/>
                  </a:cubicBezTo>
                  <a:cubicBezTo>
                    <a:pt x="37" y="211"/>
                    <a:pt x="40" y="210"/>
                    <a:pt x="39" y="213"/>
                  </a:cubicBezTo>
                  <a:cubicBezTo>
                    <a:pt x="39" y="216"/>
                    <a:pt x="42" y="216"/>
                    <a:pt x="43" y="216"/>
                  </a:cubicBezTo>
                  <a:cubicBezTo>
                    <a:pt x="43" y="216"/>
                    <a:pt x="43" y="216"/>
                    <a:pt x="43" y="216"/>
                  </a:cubicBezTo>
                  <a:cubicBezTo>
                    <a:pt x="43" y="216"/>
                    <a:pt x="47" y="218"/>
                    <a:pt x="52" y="218"/>
                  </a:cubicBezTo>
                  <a:cubicBezTo>
                    <a:pt x="53" y="218"/>
                    <a:pt x="55" y="217"/>
                    <a:pt x="56" y="217"/>
                  </a:cubicBezTo>
                  <a:cubicBezTo>
                    <a:pt x="57" y="216"/>
                    <a:pt x="58" y="216"/>
                    <a:pt x="59" y="216"/>
                  </a:cubicBezTo>
                  <a:cubicBezTo>
                    <a:pt x="62" y="216"/>
                    <a:pt x="63" y="219"/>
                    <a:pt x="66" y="222"/>
                  </a:cubicBezTo>
                  <a:cubicBezTo>
                    <a:pt x="69" y="225"/>
                    <a:pt x="77" y="233"/>
                    <a:pt x="77" y="233"/>
                  </a:cubicBezTo>
                  <a:cubicBezTo>
                    <a:pt x="79" y="239"/>
                    <a:pt x="83" y="240"/>
                    <a:pt x="86" y="240"/>
                  </a:cubicBezTo>
                  <a:cubicBezTo>
                    <a:pt x="91" y="240"/>
                    <a:pt x="96" y="235"/>
                    <a:pt x="96" y="235"/>
                  </a:cubicBezTo>
                  <a:cubicBezTo>
                    <a:pt x="97" y="236"/>
                    <a:pt x="106" y="237"/>
                    <a:pt x="106" y="237"/>
                  </a:cubicBezTo>
                  <a:cubicBezTo>
                    <a:pt x="112" y="241"/>
                    <a:pt x="119" y="242"/>
                    <a:pt x="125" y="242"/>
                  </a:cubicBezTo>
                  <a:cubicBezTo>
                    <a:pt x="128" y="242"/>
                    <a:pt x="131" y="241"/>
                    <a:pt x="131" y="241"/>
                  </a:cubicBezTo>
                  <a:cubicBezTo>
                    <a:pt x="133" y="244"/>
                    <a:pt x="135" y="245"/>
                    <a:pt x="138" y="245"/>
                  </a:cubicBezTo>
                  <a:cubicBezTo>
                    <a:pt x="144" y="245"/>
                    <a:pt x="150" y="236"/>
                    <a:pt x="162" y="231"/>
                  </a:cubicBezTo>
                  <a:cubicBezTo>
                    <a:pt x="179" y="225"/>
                    <a:pt x="193" y="194"/>
                    <a:pt x="193" y="194"/>
                  </a:cubicBezTo>
                  <a:cubicBezTo>
                    <a:pt x="202" y="192"/>
                    <a:pt x="203" y="184"/>
                    <a:pt x="203" y="184"/>
                  </a:cubicBezTo>
                  <a:cubicBezTo>
                    <a:pt x="215" y="180"/>
                    <a:pt x="218" y="165"/>
                    <a:pt x="218" y="165"/>
                  </a:cubicBezTo>
                  <a:cubicBezTo>
                    <a:pt x="216" y="167"/>
                    <a:pt x="209" y="168"/>
                    <a:pt x="209" y="168"/>
                  </a:cubicBezTo>
                  <a:cubicBezTo>
                    <a:pt x="216" y="162"/>
                    <a:pt x="213" y="156"/>
                    <a:pt x="213" y="156"/>
                  </a:cubicBezTo>
                  <a:cubicBezTo>
                    <a:pt x="212" y="157"/>
                    <a:pt x="211" y="158"/>
                    <a:pt x="211" y="158"/>
                  </a:cubicBezTo>
                  <a:cubicBezTo>
                    <a:pt x="209" y="158"/>
                    <a:pt x="209" y="149"/>
                    <a:pt x="209" y="149"/>
                  </a:cubicBezTo>
                  <a:cubicBezTo>
                    <a:pt x="209" y="149"/>
                    <a:pt x="209" y="135"/>
                    <a:pt x="202" y="132"/>
                  </a:cubicBezTo>
                  <a:cubicBezTo>
                    <a:pt x="195" y="128"/>
                    <a:pt x="205" y="126"/>
                    <a:pt x="203" y="123"/>
                  </a:cubicBezTo>
                  <a:cubicBezTo>
                    <a:pt x="200" y="120"/>
                    <a:pt x="204" y="115"/>
                    <a:pt x="206" y="113"/>
                  </a:cubicBezTo>
                  <a:cubicBezTo>
                    <a:pt x="208" y="111"/>
                    <a:pt x="206" y="111"/>
                    <a:pt x="204" y="108"/>
                  </a:cubicBezTo>
                  <a:cubicBezTo>
                    <a:pt x="202" y="104"/>
                    <a:pt x="201" y="103"/>
                    <a:pt x="203" y="98"/>
                  </a:cubicBezTo>
                  <a:cubicBezTo>
                    <a:pt x="206" y="92"/>
                    <a:pt x="199" y="86"/>
                    <a:pt x="199" y="86"/>
                  </a:cubicBezTo>
                  <a:cubicBezTo>
                    <a:pt x="204" y="83"/>
                    <a:pt x="201" y="77"/>
                    <a:pt x="201" y="77"/>
                  </a:cubicBezTo>
                  <a:cubicBezTo>
                    <a:pt x="200" y="78"/>
                    <a:pt x="200" y="78"/>
                    <a:pt x="199" y="78"/>
                  </a:cubicBezTo>
                  <a:cubicBezTo>
                    <a:pt x="196" y="78"/>
                    <a:pt x="193" y="74"/>
                    <a:pt x="193" y="74"/>
                  </a:cubicBezTo>
                  <a:cubicBezTo>
                    <a:pt x="194" y="72"/>
                    <a:pt x="196" y="72"/>
                    <a:pt x="196" y="72"/>
                  </a:cubicBezTo>
                  <a:cubicBezTo>
                    <a:pt x="196" y="72"/>
                    <a:pt x="196" y="72"/>
                    <a:pt x="196" y="72"/>
                  </a:cubicBezTo>
                  <a:cubicBezTo>
                    <a:pt x="194" y="67"/>
                    <a:pt x="190" y="60"/>
                    <a:pt x="190" y="60"/>
                  </a:cubicBezTo>
                  <a:cubicBezTo>
                    <a:pt x="194" y="59"/>
                    <a:pt x="199" y="48"/>
                    <a:pt x="199" y="48"/>
                  </a:cubicBezTo>
                  <a:cubicBezTo>
                    <a:pt x="197" y="50"/>
                    <a:pt x="195" y="50"/>
                    <a:pt x="193" y="50"/>
                  </a:cubicBezTo>
                  <a:cubicBezTo>
                    <a:pt x="186" y="50"/>
                    <a:pt x="178" y="46"/>
                    <a:pt x="178" y="46"/>
                  </a:cubicBezTo>
                  <a:cubicBezTo>
                    <a:pt x="180" y="45"/>
                    <a:pt x="181" y="45"/>
                    <a:pt x="182" y="45"/>
                  </a:cubicBezTo>
                  <a:cubicBezTo>
                    <a:pt x="184" y="45"/>
                    <a:pt x="185" y="45"/>
                    <a:pt x="185" y="45"/>
                  </a:cubicBezTo>
                  <a:cubicBezTo>
                    <a:pt x="183" y="44"/>
                    <a:pt x="181" y="44"/>
                    <a:pt x="180" y="44"/>
                  </a:cubicBezTo>
                  <a:cubicBezTo>
                    <a:pt x="179" y="44"/>
                    <a:pt x="178" y="44"/>
                    <a:pt x="178" y="44"/>
                  </a:cubicBezTo>
                  <a:cubicBezTo>
                    <a:pt x="174" y="38"/>
                    <a:pt x="174" y="40"/>
                    <a:pt x="167" y="33"/>
                  </a:cubicBezTo>
                  <a:cubicBezTo>
                    <a:pt x="159" y="25"/>
                    <a:pt x="138" y="20"/>
                    <a:pt x="138" y="20"/>
                  </a:cubicBezTo>
                  <a:cubicBezTo>
                    <a:pt x="136" y="18"/>
                    <a:pt x="133" y="17"/>
                    <a:pt x="130" y="15"/>
                  </a:cubicBezTo>
                  <a:cubicBezTo>
                    <a:pt x="130" y="15"/>
                    <a:pt x="130" y="15"/>
                    <a:pt x="129" y="15"/>
                  </a:cubicBezTo>
                  <a:cubicBezTo>
                    <a:pt x="129" y="15"/>
                    <a:pt x="129" y="15"/>
                    <a:pt x="129" y="15"/>
                  </a:cubicBezTo>
                  <a:cubicBezTo>
                    <a:pt x="128" y="15"/>
                    <a:pt x="128" y="15"/>
                    <a:pt x="128" y="15"/>
                  </a:cubicBezTo>
                  <a:cubicBezTo>
                    <a:pt x="127" y="15"/>
                    <a:pt x="126" y="15"/>
                    <a:pt x="126" y="15"/>
                  </a:cubicBezTo>
                  <a:cubicBezTo>
                    <a:pt x="108" y="8"/>
                    <a:pt x="108" y="8"/>
                    <a:pt x="108" y="8"/>
                  </a:cubicBezTo>
                  <a:cubicBezTo>
                    <a:pt x="108" y="8"/>
                    <a:pt x="108" y="8"/>
                    <a:pt x="108" y="8"/>
                  </a:cubicBezTo>
                  <a:cubicBezTo>
                    <a:pt x="106" y="7"/>
                    <a:pt x="106" y="5"/>
                    <a:pt x="104" y="4"/>
                  </a:cubicBezTo>
                  <a:cubicBezTo>
                    <a:pt x="102" y="2"/>
                    <a:pt x="99" y="0"/>
                    <a:pt x="96" y="0"/>
                  </a:cubicBezTo>
                  <a:cubicBezTo>
                    <a:pt x="94" y="0"/>
                    <a:pt x="92" y="1"/>
                    <a:pt x="91" y="2"/>
                  </a:cubicBezTo>
                  <a:cubicBezTo>
                    <a:pt x="87" y="0"/>
                    <a:pt x="87" y="0"/>
                    <a:pt x="87" y="0"/>
                  </a:cubicBezTo>
                  <a:cubicBezTo>
                    <a:pt x="87" y="0"/>
                    <a:pt x="87" y="0"/>
                    <a:pt x="87" y="0"/>
                  </a:cubicBezTo>
                  <a:cubicBezTo>
                    <a:pt x="86" y="0"/>
                    <a:pt x="86" y="1"/>
                    <a:pt x="85" y="1"/>
                  </a:cubicBezTo>
                  <a:cubicBezTo>
                    <a:pt x="84" y="1"/>
                    <a:pt x="83" y="1"/>
                    <a:pt x="82" y="0"/>
                  </a:cubicBezTo>
                  <a:cubicBezTo>
                    <a:pt x="81" y="1"/>
                    <a:pt x="81" y="1"/>
                    <a:pt x="81" y="1"/>
                  </a:cubicBezTo>
                  <a:cubicBezTo>
                    <a:pt x="81" y="1"/>
                    <a:pt x="81" y="0"/>
                    <a:pt x="80" y="0"/>
                  </a:cubicBezTo>
                  <a:cubicBezTo>
                    <a:pt x="80" y="0"/>
                    <a:pt x="79" y="0"/>
                    <a:pt x="78" y="0"/>
                  </a:cubicBezTo>
                  <a:cubicBezTo>
                    <a:pt x="76" y="1"/>
                    <a:pt x="74" y="2"/>
                    <a:pt x="73" y="2"/>
                  </a:cubicBezTo>
                  <a:cubicBezTo>
                    <a:pt x="73" y="2"/>
                    <a:pt x="72" y="2"/>
                    <a:pt x="72" y="2"/>
                  </a:cubicBezTo>
                  <a:cubicBezTo>
                    <a:pt x="70" y="1"/>
                    <a:pt x="69" y="1"/>
                    <a:pt x="68" y="0"/>
                  </a:cubicBezTo>
                </a:path>
              </a:pathLst>
            </a:custGeom>
            <a:solidFill>
              <a:srgbClr val="F37221"/>
            </a:solidFill>
            <a:ln>
              <a:noFill/>
            </a:ln>
          </p:spPr>
          <p:txBody>
            <a:bodyPr vert="horz" wrap="square" lIns="91440" tIns="45720" rIns="91440" bIns="45720" numCol="1" anchor="t" anchorCtr="0" compatLnSpc="1">
              <a:prstTxWarp prst="textNoShape">
                <a:avLst/>
              </a:prstTxWarp>
            </a:bodyPr>
            <a:lstStyle/>
            <a:p>
              <a:endParaRPr lang="en-US"/>
            </a:p>
          </p:txBody>
        </p:sp>
        <p:sp>
          <p:nvSpPr>
            <p:cNvPr id="31483" name="Freeform 970"/>
            <p:cNvSpPr>
              <a:spLocks noEditPoints="1"/>
            </p:cNvSpPr>
            <p:nvPr/>
          </p:nvSpPr>
          <p:spPr bwMode="auto">
            <a:xfrm>
              <a:off x="6286500" y="4779963"/>
              <a:ext cx="69850" cy="25400"/>
            </a:xfrm>
            <a:custGeom>
              <a:avLst/>
              <a:gdLst>
                <a:gd name="T0" fmla="*/ 39 w 44"/>
                <a:gd name="T1" fmla="*/ 13 h 16"/>
                <a:gd name="T2" fmla="*/ 43 w 44"/>
                <a:gd name="T3" fmla="*/ 16 h 16"/>
                <a:gd name="T4" fmla="*/ 44 w 44"/>
                <a:gd name="T5" fmla="*/ 16 h 16"/>
                <a:gd name="T6" fmla="*/ 39 w 44"/>
                <a:gd name="T7" fmla="*/ 13 h 16"/>
                <a:gd name="T8" fmla="*/ 24 w 44"/>
                <a:gd name="T9" fmla="*/ 6 h 16"/>
                <a:gd name="T10" fmla="*/ 35 w 44"/>
                <a:gd name="T11" fmla="*/ 11 h 16"/>
                <a:gd name="T12" fmla="*/ 36 w 44"/>
                <a:gd name="T13" fmla="*/ 11 h 16"/>
                <a:gd name="T14" fmla="*/ 24 w 44"/>
                <a:gd name="T15" fmla="*/ 6 h 16"/>
                <a:gd name="T16" fmla="*/ 13 w 44"/>
                <a:gd name="T17" fmla="*/ 0 h 16"/>
                <a:gd name="T18" fmla="*/ 0 w 44"/>
                <a:gd name="T19" fmla="*/ 1 h 16"/>
                <a:gd name="T20" fmla="*/ 1 w 44"/>
                <a:gd name="T21" fmla="*/ 1 h 16"/>
                <a:gd name="T22" fmla="*/ 8 w 44"/>
                <a:gd name="T23" fmla="*/ 1 h 16"/>
                <a:gd name="T24" fmla="*/ 19 w 44"/>
                <a:gd name="T25" fmla="*/ 2 h 16"/>
                <a:gd name="T26" fmla="*/ 22 w 44"/>
                <a:gd name="T27" fmla="*/ 4 h 16"/>
                <a:gd name="T28" fmla="*/ 26 w 44"/>
                <a:gd name="T29" fmla="*/ 4 h 16"/>
                <a:gd name="T30" fmla="*/ 37 w 44"/>
                <a:gd name="T31" fmla="*/ 7 h 16"/>
                <a:gd name="T32" fmla="*/ 13 w 44"/>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16">
                  <a:moveTo>
                    <a:pt x="39" y="13"/>
                  </a:moveTo>
                  <a:cubicBezTo>
                    <a:pt x="41" y="14"/>
                    <a:pt x="42" y="15"/>
                    <a:pt x="43" y="16"/>
                  </a:cubicBezTo>
                  <a:cubicBezTo>
                    <a:pt x="43" y="16"/>
                    <a:pt x="44" y="16"/>
                    <a:pt x="44" y="16"/>
                  </a:cubicBezTo>
                  <a:cubicBezTo>
                    <a:pt x="43" y="15"/>
                    <a:pt x="41" y="14"/>
                    <a:pt x="39" y="13"/>
                  </a:cubicBezTo>
                  <a:moveTo>
                    <a:pt x="24" y="6"/>
                  </a:moveTo>
                  <a:cubicBezTo>
                    <a:pt x="28" y="8"/>
                    <a:pt x="32" y="10"/>
                    <a:pt x="35" y="11"/>
                  </a:cubicBezTo>
                  <a:cubicBezTo>
                    <a:pt x="35" y="11"/>
                    <a:pt x="36" y="11"/>
                    <a:pt x="36" y="11"/>
                  </a:cubicBezTo>
                  <a:cubicBezTo>
                    <a:pt x="31" y="9"/>
                    <a:pt x="27" y="7"/>
                    <a:pt x="24" y="6"/>
                  </a:cubicBezTo>
                  <a:moveTo>
                    <a:pt x="13" y="0"/>
                  </a:moveTo>
                  <a:cubicBezTo>
                    <a:pt x="8" y="0"/>
                    <a:pt x="3" y="0"/>
                    <a:pt x="0" y="1"/>
                  </a:cubicBezTo>
                  <a:cubicBezTo>
                    <a:pt x="1" y="1"/>
                    <a:pt x="1" y="1"/>
                    <a:pt x="1" y="1"/>
                  </a:cubicBezTo>
                  <a:cubicBezTo>
                    <a:pt x="2" y="1"/>
                    <a:pt x="5" y="1"/>
                    <a:pt x="8" y="1"/>
                  </a:cubicBezTo>
                  <a:cubicBezTo>
                    <a:pt x="12" y="1"/>
                    <a:pt x="17" y="1"/>
                    <a:pt x="19" y="2"/>
                  </a:cubicBezTo>
                  <a:cubicBezTo>
                    <a:pt x="20" y="3"/>
                    <a:pt x="21" y="4"/>
                    <a:pt x="22" y="4"/>
                  </a:cubicBezTo>
                  <a:cubicBezTo>
                    <a:pt x="23" y="4"/>
                    <a:pt x="24" y="4"/>
                    <a:pt x="26" y="4"/>
                  </a:cubicBezTo>
                  <a:cubicBezTo>
                    <a:pt x="31" y="4"/>
                    <a:pt x="37" y="7"/>
                    <a:pt x="37" y="7"/>
                  </a:cubicBezTo>
                  <a:cubicBezTo>
                    <a:pt x="31" y="1"/>
                    <a:pt x="21" y="0"/>
                    <a:pt x="13" y="0"/>
                  </a:cubicBezTo>
                </a:path>
              </a:pathLst>
            </a:custGeom>
            <a:solidFill>
              <a:srgbClr val="F15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4" name="Freeform 971"/>
            <p:cNvSpPr>
              <a:spLocks/>
            </p:cNvSpPr>
            <p:nvPr/>
          </p:nvSpPr>
          <p:spPr bwMode="auto">
            <a:xfrm>
              <a:off x="6288088" y="4781551"/>
              <a:ext cx="66675" cy="23813"/>
            </a:xfrm>
            <a:custGeom>
              <a:avLst/>
              <a:gdLst>
                <a:gd name="T0" fmla="*/ 7 w 42"/>
                <a:gd name="T1" fmla="*/ 0 h 15"/>
                <a:gd name="T2" fmla="*/ 0 w 42"/>
                <a:gd name="T3" fmla="*/ 0 h 15"/>
                <a:gd name="T4" fmla="*/ 4 w 42"/>
                <a:gd name="T5" fmla="*/ 2 h 15"/>
                <a:gd name="T6" fmla="*/ 9 w 42"/>
                <a:gd name="T7" fmla="*/ 0 h 15"/>
                <a:gd name="T8" fmla="*/ 17 w 42"/>
                <a:gd name="T9" fmla="*/ 4 h 15"/>
                <a:gd name="T10" fmla="*/ 21 w 42"/>
                <a:gd name="T11" fmla="*/ 8 h 15"/>
                <a:gd name="T12" fmla="*/ 21 w 42"/>
                <a:gd name="T13" fmla="*/ 8 h 15"/>
                <a:gd name="T14" fmla="*/ 39 w 42"/>
                <a:gd name="T15" fmla="*/ 15 h 15"/>
                <a:gd name="T16" fmla="*/ 41 w 42"/>
                <a:gd name="T17" fmla="*/ 15 h 15"/>
                <a:gd name="T18" fmla="*/ 42 w 42"/>
                <a:gd name="T19" fmla="*/ 15 h 15"/>
                <a:gd name="T20" fmla="*/ 38 w 42"/>
                <a:gd name="T21" fmla="*/ 12 h 15"/>
                <a:gd name="T22" fmla="*/ 35 w 42"/>
                <a:gd name="T23" fmla="*/ 10 h 15"/>
                <a:gd name="T24" fmla="*/ 34 w 42"/>
                <a:gd name="T25" fmla="*/ 10 h 15"/>
                <a:gd name="T26" fmla="*/ 23 w 42"/>
                <a:gd name="T27" fmla="*/ 5 h 15"/>
                <a:gd name="T28" fmla="*/ 21 w 42"/>
                <a:gd name="T29" fmla="*/ 4 h 15"/>
                <a:gd name="T30" fmla="*/ 21 w 42"/>
                <a:gd name="T31" fmla="*/ 3 h 15"/>
                <a:gd name="T32" fmla="*/ 18 w 42"/>
                <a:gd name="T33" fmla="*/ 1 h 15"/>
                <a:gd name="T34" fmla="*/ 7 w 42"/>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15">
                  <a:moveTo>
                    <a:pt x="7" y="0"/>
                  </a:moveTo>
                  <a:cubicBezTo>
                    <a:pt x="4" y="0"/>
                    <a:pt x="1" y="0"/>
                    <a:pt x="0" y="0"/>
                  </a:cubicBezTo>
                  <a:cubicBezTo>
                    <a:pt x="4" y="2"/>
                    <a:pt x="4" y="2"/>
                    <a:pt x="4" y="2"/>
                  </a:cubicBezTo>
                  <a:cubicBezTo>
                    <a:pt x="5" y="1"/>
                    <a:pt x="7" y="0"/>
                    <a:pt x="9" y="0"/>
                  </a:cubicBezTo>
                  <a:cubicBezTo>
                    <a:pt x="12" y="0"/>
                    <a:pt x="15" y="2"/>
                    <a:pt x="17" y="4"/>
                  </a:cubicBezTo>
                  <a:cubicBezTo>
                    <a:pt x="19" y="5"/>
                    <a:pt x="19" y="7"/>
                    <a:pt x="21" y="8"/>
                  </a:cubicBezTo>
                  <a:cubicBezTo>
                    <a:pt x="21" y="8"/>
                    <a:pt x="21" y="8"/>
                    <a:pt x="21" y="8"/>
                  </a:cubicBezTo>
                  <a:cubicBezTo>
                    <a:pt x="39" y="15"/>
                    <a:pt x="39" y="15"/>
                    <a:pt x="39" y="15"/>
                  </a:cubicBezTo>
                  <a:cubicBezTo>
                    <a:pt x="39" y="15"/>
                    <a:pt x="40" y="15"/>
                    <a:pt x="41" y="15"/>
                  </a:cubicBezTo>
                  <a:cubicBezTo>
                    <a:pt x="41" y="15"/>
                    <a:pt x="41" y="15"/>
                    <a:pt x="42" y="15"/>
                  </a:cubicBezTo>
                  <a:cubicBezTo>
                    <a:pt x="41" y="14"/>
                    <a:pt x="40" y="13"/>
                    <a:pt x="38" y="12"/>
                  </a:cubicBezTo>
                  <a:cubicBezTo>
                    <a:pt x="37" y="12"/>
                    <a:pt x="36" y="11"/>
                    <a:pt x="35" y="10"/>
                  </a:cubicBezTo>
                  <a:cubicBezTo>
                    <a:pt x="35" y="10"/>
                    <a:pt x="34" y="10"/>
                    <a:pt x="34" y="10"/>
                  </a:cubicBezTo>
                  <a:cubicBezTo>
                    <a:pt x="31" y="9"/>
                    <a:pt x="27" y="7"/>
                    <a:pt x="23" y="5"/>
                  </a:cubicBezTo>
                  <a:cubicBezTo>
                    <a:pt x="22" y="4"/>
                    <a:pt x="21" y="4"/>
                    <a:pt x="21" y="4"/>
                  </a:cubicBezTo>
                  <a:cubicBezTo>
                    <a:pt x="21" y="4"/>
                    <a:pt x="21" y="4"/>
                    <a:pt x="21" y="3"/>
                  </a:cubicBezTo>
                  <a:cubicBezTo>
                    <a:pt x="20" y="3"/>
                    <a:pt x="19" y="2"/>
                    <a:pt x="18" y="1"/>
                  </a:cubicBezTo>
                  <a:cubicBezTo>
                    <a:pt x="16" y="0"/>
                    <a:pt x="11" y="0"/>
                    <a:pt x="7" y="0"/>
                  </a:cubicBezTo>
                </a:path>
              </a:pathLst>
            </a:custGeom>
            <a:solidFill>
              <a:srgbClr val="F372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5" name="Freeform 972"/>
            <p:cNvSpPr>
              <a:spLocks/>
            </p:cNvSpPr>
            <p:nvPr/>
          </p:nvSpPr>
          <p:spPr bwMode="auto">
            <a:xfrm>
              <a:off x="6259513" y="4779963"/>
              <a:ext cx="14288" cy="1588"/>
            </a:xfrm>
            <a:custGeom>
              <a:avLst/>
              <a:gdLst>
                <a:gd name="T0" fmla="*/ 4 w 9"/>
                <a:gd name="T1" fmla="*/ 0 h 1"/>
                <a:gd name="T2" fmla="*/ 0 w 9"/>
                <a:gd name="T3" fmla="*/ 0 h 1"/>
                <a:gd name="T4" fmla="*/ 9 w 9"/>
                <a:gd name="T5" fmla="*/ 1 h 1"/>
                <a:gd name="T6" fmla="*/ 9 w 9"/>
                <a:gd name="T7" fmla="*/ 1 h 1"/>
                <a:gd name="T8" fmla="*/ 4 w 9"/>
                <a:gd name="T9" fmla="*/ 0 h 1"/>
              </a:gdLst>
              <a:ahLst/>
              <a:cxnLst>
                <a:cxn ang="0">
                  <a:pos x="T0" y="T1"/>
                </a:cxn>
                <a:cxn ang="0">
                  <a:pos x="T2" y="T3"/>
                </a:cxn>
                <a:cxn ang="0">
                  <a:pos x="T4" y="T5"/>
                </a:cxn>
                <a:cxn ang="0">
                  <a:pos x="T6" y="T7"/>
                </a:cxn>
                <a:cxn ang="0">
                  <a:pos x="T8" y="T9"/>
                </a:cxn>
              </a:cxnLst>
              <a:rect l="0" t="0" r="r" b="b"/>
              <a:pathLst>
                <a:path w="9" h="1">
                  <a:moveTo>
                    <a:pt x="4" y="0"/>
                  </a:moveTo>
                  <a:cubicBezTo>
                    <a:pt x="2" y="0"/>
                    <a:pt x="1" y="0"/>
                    <a:pt x="0" y="0"/>
                  </a:cubicBezTo>
                  <a:cubicBezTo>
                    <a:pt x="2" y="1"/>
                    <a:pt x="6" y="1"/>
                    <a:pt x="9" y="1"/>
                  </a:cubicBezTo>
                  <a:cubicBezTo>
                    <a:pt x="9" y="1"/>
                    <a:pt x="9" y="1"/>
                    <a:pt x="9" y="1"/>
                  </a:cubicBezTo>
                  <a:cubicBezTo>
                    <a:pt x="7" y="0"/>
                    <a:pt x="6" y="0"/>
                    <a:pt x="4" y="0"/>
                  </a:cubicBezTo>
                </a:path>
              </a:pathLst>
            </a:custGeom>
            <a:solidFill>
              <a:srgbClr val="F15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6" name="Freeform 973"/>
            <p:cNvSpPr>
              <a:spLocks/>
            </p:cNvSpPr>
            <p:nvPr/>
          </p:nvSpPr>
          <p:spPr bwMode="auto">
            <a:xfrm>
              <a:off x="6257925" y="4779963"/>
              <a:ext cx="15875" cy="4763"/>
            </a:xfrm>
            <a:custGeom>
              <a:avLst/>
              <a:gdLst>
                <a:gd name="T0" fmla="*/ 1 w 10"/>
                <a:gd name="T1" fmla="*/ 0 h 3"/>
                <a:gd name="T2" fmla="*/ 0 w 10"/>
                <a:gd name="T3" fmla="*/ 1 h 3"/>
                <a:gd name="T4" fmla="*/ 4 w 10"/>
                <a:gd name="T5" fmla="*/ 3 h 3"/>
                <a:gd name="T6" fmla="*/ 5 w 10"/>
                <a:gd name="T7" fmla="*/ 3 h 3"/>
                <a:gd name="T8" fmla="*/ 10 w 10"/>
                <a:gd name="T9" fmla="*/ 1 h 3"/>
                <a:gd name="T10" fmla="*/ 1 w 10"/>
                <a:gd name="T11" fmla="*/ 0 h 3"/>
              </a:gdLst>
              <a:ahLst/>
              <a:cxnLst>
                <a:cxn ang="0">
                  <a:pos x="T0" y="T1"/>
                </a:cxn>
                <a:cxn ang="0">
                  <a:pos x="T2" y="T3"/>
                </a:cxn>
                <a:cxn ang="0">
                  <a:pos x="T4" y="T5"/>
                </a:cxn>
                <a:cxn ang="0">
                  <a:pos x="T6" y="T7"/>
                </a:cxn>
                <a:cxn ang="0">
                  <a:pos x="T8" y="T9"/>
                </a:cxn>
                <a:cxn ang="0">
                  <a:pos x="T10" y="T11"/>
                </a:cxn>
              </a:cxnLst>
              <a:rect l="0" t="0" r="r" b="b"/>
              <a:pathLst>
                <a:path w="10" h="3">
                  <a:moveTo>
                    <a:pt x="1" y="0"/>
                  </a:moveTo>
                  <a:cubicBezTo>
                    <a:pt x="1" y="0"/>
                    <a:pt x="0" y="1"/>
                    <a:pt x="0" y="1"/>
                  </a:cubicBezTo>
                  <a:cubicBezTo>
                    <a:pt x="1" y="2"/>
                    <a:pt x="2" y="2"/>
                    <a:pt x="4" y="3"/>
                  </a:cubicBezTo>
                  <a:cubicBezTo>
                    <a:pt x="4" y="3"/>
                    <a:pt x="5" y="3"/>
                    <a:pt x="5" y="3"/>
                  </a:cubicBezTo>
                  <a:cubicBezTo>
                    <a:pt x="6" y="3"/>
                    <a:pt x="8" y="2"/>
                    <a:pt x="10" y="1"/>
                  </a:cubicBezTo>
                  <a:cubicBezTo>
                    <a:pt x="7" y="1"/>
                    <a:pt x="3" y="1"/>
                    <a:pt x="1" y="0"/>
                  </a:cubicBezTo>
                </a:path>
              </a:pathLst>
            </a:custGeom>
            <a:solidFill>
              <a:srgbClr val="F372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7" name="Freeform 974"/>
            <p:cNvSpPr>
              <a:spLocks/>
            </p:cNvSpPr>
            <p:nvPr/>
          </p:nvSpPr>
          <p:spPr bwMode="auto">
            <a:xfrm>
              <a:off x="6169025" y="4799013"/>
              <a:ext cx="41275" cy="26988"/>
            </a:xfrm>
            <a:custGeom>
              <a:avLst/>
              <a:gdLst>
                <a:gd name="T0" fmla="*/ 26 w 26"/>
                <a:gd name="T1" fmla="*/ 0 h 17"/>
                <a:gd name="T2" fmla="*/ 1 w 26"/>
                <a:gd name="T3" fmla="*/ 16 h 17"/>
                <a:gd name="T4" fmla="*/ 0 w 26"/>
                <a:gd name="T5" fmla="*/ 17 h 17"/>
                <a:gd name="T6" fmla="*/ 14 w 26"/>
                <a:gd name="T7" fmla="*/ 7 h 17"/>
                <a:gd name="T8" fmla="*/ 25 w 26"/>
                <a:gd name="T9" fmla="*/ 2 h 17"/>
                <a:gd name="T10" fmla="*/ 26 w 26"/>
                <a:gd name="T11" fmla="*/ 0 h 17"/>
              </a:gdLst>
              <a:ahLst/>
              <a:cxnLst>
                <a:cxn ang="0">
                  <a:pos x="T0" y="T1"/>
                </a:cxn>
                <a:cxn ang="0">
                  <a:pos x="T2" y="T3"/>
                </a:cxn>
                <a:cxn ang="0">
                  <a:pos x="T4" y="T5"/>
                </a:cxn>
                <a:cxn ang="0">
                  <a:pos x="T6" y="T7"/>
                </a:cxn>
                <a:cxn ang="0">
                  <a:pos x="T8" y="T9"/>
                </a:cxn>
                <a:cxn ang="0">
                  <a:pos x="T10" y="T11"/>
                </a:cxn>
              </a:cxnLst>
              <a:rect l="0" t="0" r="r" b="b"/>
              <a:pathLst>
                <a:path w="26" h="17">
                  <a:moveTo>
                    <a:pt x="26" y="0"/>
                  </a:moveTo>
                  <a:cubicBezTo>
                    <a:pt x="15" y="5"/>
                    <a:pt x="4" y="11"/>
                    <a:pt x="1" y="16"/>
                  </a:cubicBezTo>
                  <a:cubicBezTo>
                    <a:pt x="0" y="16"/>
                    <a:pt x="0" y="17"/>
                    <a:pt x="0" y="17"/>
                  </a:cubicBezTo>
                  <a:cubicBezTo>
                    <a:pt x="2" y="14"/>
                    <a:pt x="6" y="10"/>
                    <a:pt x="14" y="7"/>
                  </a:cubicBezTo>
                  <a:cubicBezTo>
                    <a:pt x="17" y="4"/>
                    <a:pt x="21" y="3"/>
                    <a:pt x="25" y="2"/>
                  </a:cubicBezTo>
                  <a:cubicBezTo>
                    <a:pt x="25" y="1"/>
                    <a:pt x="25" y="1"/>
                    <a:pt x="26" y="0"/>
                  </a:cubicBezTo>
                </a:path>
              </a:pathLst>
            </a:custGeom>
            <a:solidFill>
              <a:srgbClr val="F15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8" name="Freeform 975"/>
            <p:cNvSpPr>
              <a:spLocks/>
            </p:cNvSpPr>
            <p:nvPr/>
          </p:nvSpPr>
          <p:spPr bwMode="auto">
            <a:xfrm>
              <a:off x="6167438" y="4810126"/>
              <a:ext cx="23813" cy="28575"/>
            </a:xfrm>
            <a:custGeom>
              <a:avLst/>
              <a:gdLst>
                <a:gd name="T0" fmla="*/ 15 w 15"/>
                <a:gd name="T1" fmla="*/ 0 h 18"/>
                <a:gd name="T2" fmla="*/ 1 w 15"/>
                <a:gd name="T3" fmla="*/ 10 h 18"/>
                <a:gd name="T4" fmla="*/ 2 w 15"/>
                <a:gd name="T5" fmla="*/ 18 h 18"/>
                <a:gd name="T6" fmla="*/ 10 w 15"/>
                <a:gd name="T7" fmla="*/ 3 h 18"/>
                <a:gd name="T8" fmla="*/ 15 w 15"/>
                <a:gd name="T9" fmla="*/ 0 h 18"/>
              </a:gdLst>
              <a:ahLst/>
              <a:cxnLst>
                <a:cxn ang="0">
                  <a:pos x="T0" y="T1"/>
                </a:cxn>
                <a:cxn ang="0">
                  <a:pos x="T2" y="T3"/>
                </a:cxn>
                <a:cxn ang="0">
                  <a:pos x="T4" y="T5"/>
                </a:cxn>
                <a:cxn ang="0">
                  <a:pos x="T6" y="T7"/>
                </a:cxn>
                <a:cxn ang="0">
                  <a:pos x="T8" y="T9"/>
                </a:cxn>
              </a:cxnLst>
              <a:rect l="0" t="0" r="r" b="b"/>
              <a:pathLst>
                <a:path w="15" h="18">
                  <a:moveTo>
                    <a:pt x="15" y="0"/>
                  </a:moveTo>
                  <a:cubicBezTo>
                    <a:pt x="7" y="3"/>
                    <a:pt x="3" y="7"/>
                    <a:pt x="1" y="10"/>
                  </a:cubicBezTo>
                  <a:cubicBezTo>
                    <a:pt x="0" y="13"/>
                    <a:pt x="0" y="15"/>
                    <a:pt x="2" y="18"/>
                  </a:cubicBezTo>
                  <a:cubicBezTo>
                    <a:pt x="3" y="13"/>
                    <a:pt x="5" y="8"/>
                    <a:pt x="10" y="3"/>
                  </a:cubicBezTo>
                  <a:cubicBezTo>
                    <a:pt x="12" y="2"/>
                    <a:pt x="13" y="1"/>
                    <a:pt x="15" y="0"/>
                  </a:cubicBezTo>
                </a:path>
              </a:pathLst>
            </a:custGeom>
            <a:solidFill>
              <a:srgbClr val="F372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9" name="Freeform 976"/>
            <p:cNvSpPr>
              <a:spLocks/>
            </p:cNvSpPr>
            <p:nvPr/>
          </p:nvSpPr>
          <p:spPr bwMode="auto">
            <a:xfrm>
              <a:off x="6157913" y="4840288"/>
              <a:ext cx="6350" cy="4763"/>
            </a:xfrm>
            <a:custGeom>
              <a:avLst/>
              <a:gdLst>
                <a:gd name="T0" fmla="*/ 4 w 4"/>
                <a:gd name="T1" fmla="*/ 0 h 3"/>
                <a:gd name="T2" fmla="*/ 0 w 4"/>
                <a:gd name="T3" fmla="*/ 3 h 3"/>
                <a:gd name="T4" fmla="*/ 1 w 4"/>
                <a:gd name="T5" fmla="*/ 2 h 3"/>
                <a:gd name="T6" fmla="*/ 3 w 4"/>
                <a:gd name="T7" fmla="*/ 3 h 3"/>
                <a:gd name="T8" fmla="*/ 3 w 4"/>
                <a:gd name="T9" fmla="*/ 1 h 3"/>
                <a:gd name="T10" fmla="*/ 3 w 4"/>
                <a:gd name="T11" fmla="*/ 1 h 3"/>
                <a:gd name="T12" fmla="*/ 3 w 4"/>
                <a:gd name="T13" fmla="*/ 1 h 3"/>
                <a:gd name="T14" fmla="*/ 3 w 4"/>
                <a:gd name="T15" fmla="*/ 1 h 3"/>
                <a:gd name="T16" fmla="*/ 3 w 4"/>
                <a:gd name="T17" fmla="*/ 1 h 3"/>
                <a:gd name="T18" fmla="*/ 3 w 4"/>
                <a:gd name="T19" fmla="*/ 1 h 3"/>
                <a:gd name="T20" fmla="*/ 3 w 4"/>
                <a:gd name="T21" fmla="*/ 1 h 3"/>
                <a:gd name="T22" fmla="*/ 3 w 4"/>
                <a:gd name="T23" fmla="*/ 1 h 3"/>
                <a:gd name="T24" fmla="*/ 3 w 4"/>
                <a:gd name="T25" fmla="*/ 1 h 3"/>
                <a:gd name="T26" fmla="*/ 1 w 4"/>
                <a:gd name="T27" fmla="*/ 2 h 3"/>
                <a:gd name="T28" fmla="*/ 3 w 4"/>
                <a:gd name="T29" fmla="*/ 1 h 3"/>
                <a:gd name="T30" fmla="*/ 3 w 4"/>
                <a:gd name="T31" fmla="*/ 1 h 3"/>
                <a:gd name="T32" fmla="*/ 3 w 4"/>
                <a:gd name="T33" fmla="*/ 1 h 3"/>
                <a:gd name="T34" fmla="*/ 3 w 4"/>
                <a:gd name="T35" fmla="*/ 1 h 3"/>
                <a:gd name="T36" fmla="*/ 3 w 4"/>
                <a:gd name="T37" fmla="*/ 1 h 3"/>
                <a:gd name="T38" fmla="*/ 3 w 4"/>
                <a:gd name="T39" fmla="*/ 1 h 3"/>
                <a:gd name="T40" fmla="*/ 3 w 4"/>
                <a:gd name="T41" fmla="*/ 1 h 3"/>
                <a:gd name="T42" fmla="*/ 3 w 4"/>
                <a:gd name="T43" fmla="*/ 1 h 3"/>
                <a:gd name="T44" fmla="*/ 3 w 4"/>
                <a:gd name="T45" fmla="*/ 1 h 3"/>
                <a:gd name="T46" fmla="*/ 4 w 4"/>
                <a:gd name="T4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 h="3">
                  <a:moveTo>
                    <a:pt x="4" y="0"/>
                  </a:moveTo>
                  <a:cubicBezTo>
                    <a:pt x="2" y="1"/>
                    <a:pt x="0" y="3"/>
                    <a:pt x="0" y="3"/>
                  </a:cubicBezTo>
                  <a:cubicBezTo>
                    <a:pt x="0" y="2"/>
                    <a:pt x="1" y="2"/>
                    <a:pt x="1" y="2"/>
                  </a:cubicBezTo>
                  <a:cubicBezTo>
                    <a:pt x="2" y="2"/>
                    <a:pt x="3" y="3"/>
                    <a:pt x="3" y="3"/>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1" y="2"/>
                    <a:pt x="1" y="2"/>
                  </a:cubicBezTo>
                  <a:cubicBezTo>
                    <a:pt x="1" y="2"/>
                    <a:pt x="2" y="2"/>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4" y="1"/>
                    <a:pt x="4" y="0"/>
                  </a:cubicBezTo>
                </a:path>
              </a:pathLst>
            </a:custGeom>
            <a:solidFill>
              <a:srgbClr val="F15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0" name="Freeform 977"/>
            <p:cNvSpPr>
              <a:spLocks noEditPoints="1"/>
            </p:cNvSpPr>
            <p:nvPr/>
          </p:nvSpPr>
          <p:spPr bwMode="auto">
            <a:xfrm>
              <a:off x="6159500" y="4840288"/>
              <a:ext cx="9525" cy="9525"/>
            </a:xfrm>
            <a:custGeom>
              <a:avLst/>
              <a:gdLst>
                <a:gd name="T0" fmla="*/ 2 w 6"/>
                <a:gd name="T1" fmla="*/ 1 h 6"/>
                <a:gd name="T2" fmla="*/ 0 w 6"/>
                <a:gd name="T3" fmla="*/ 2 h 6"/>
                <a:gd name="T4" fmla="*/ 2 w 6"/>
                <a:gd name="T5" fmla="*/ 1 h 6"/>
                <a:gd name="T6" fmla="*/ 2 w 6"/>
                <a:gd name="T7" fmla="*/ 1 h 6"/>
                <a:gd name="T8" fmla="*/ 2 w 6"/>
                <a:gd name="T9" fmla="*/ 1 h 6"/>
                <a:gd name="T10" fmla="*/ 2 w 6"/>
                <a:gd name="T11" fmla="*/ 1 h 6"/>
                <a:gd name="T12" fmla="*/ 2 w 6"/>
                <a:gd name="T13" fmla="*/ 1 h 6"/>
                <a:gd name="T14" fmla="*/ 2 w 6"/>
                <a:gd name="T15" fmla="*/ 1 h 6"/>
                <a:gd name="T16" fmla="*/ 2 w 6"/>
                <a:gd name="T17" fmla="*/ 1 h 6"/>
                <a:gd name="T18" fmla="*/ 2 w 6"/>
                <a:gd name="T19" fmla="*/ 1 h 6"/>
                <a:gd name="T20" fmla="*/ 2 w 6"/>
                <a:gd name="T21" fmla="*/ 1 h 6"/>
                <a:gd name="T22" fmla="*/ 2 w 6"/>
                <a:gd name="T23" fmla="*/ 1 h 6"/>
                <a:gd name="T24" fmla="*/ 2 w 6"/>
                <a:gd name="T25" fmla="*/ 1 h 6"/>
                <a:gd name="T26" fmla="*/ 2 w 6"/>
                <a:gd name="T27" fmla="*/ 1 h 6"/>
                <a:gd name="T28" fmla="*/ 2 w 6"/>
                <a:gd name="T29" fmla="*/ 1 h 6"/>
                <a:gd name="T30" fmla="*/ 2 w 6"/>
                <a:gd name="T31" fmla="*/ 1 h 6"/>
                <a:gd name="T32" fmla="*/ 2 w 6"/>
                <a:gd name="T33" fmla="*/ 1 h 6"/>
                <a:gd name="T34" fmla="*/ 2 w 6"/>
                <a:gd name="T35" fmla="*/ 1 h 6"/>
                <a:gd name="T36" fmla="*/ 2 w 6"/>
                <a:gd name="T37" fmla="*/ 1 h 6"/>
                <a:gd name="T38" fmla="*/ 2 w 6"/>
                <a:gd name="T39" fmla="*/ 1 h 6"/>
                <a:gd name="T40" fmla="*/ 2 w 6"/>
                <a:gd name="T41" fmla="*/ 1 h 6"/>
                <a:gd name="T42" fmla="*/ 2 w 6"/>
                <a:gd name="T43" fmla="*/ 1 h 6"/>
                <a:gd name="T44" fmla="*/ 2 w 6"/>
                <a:gd name="T45" fmla="*/ 1 h 6"/>
                <a:gd name="T46" fmla="*/ 2 w 6"/>
                <a:gd name="T47" fmla="*/ 1 h 6"/>
                <a:gd name="T48" fmla="*/ 5 w 6"/>
                <a:gd name="T49" fmla="*/ 0 h 6"/>
                <a:gd name="T50" fmla="*/ 3 w 6"/>
                <a:gd name="T51" fmla="*/ 0 h 6"/>
                <a:gd name="T52" fmla="*/ 2 w 6"/>
                <a:gd name="T53" fmla="*/ 1 h 6"/>
                <a:gd name="T54" fmla="*/ 2 w 6"/>
                <a:gd name="T55" fmla="*/ 1 h 6"/>
                <a:gd name="T56" fmla="*/ 2 w 6"/>
                <a:gd name="T57" fmla="*/ 1 h 6"/>
                <a:gd name="T58" fmla="*/ 2 w 6"/>
                <a:gd name="T59" fmla="*/ 3 h 6"/>
                <a:gd name="T60" fmla="*/ 3 w 6"/>
                <a:gd name="T61" fmla="*/ 6 h 6"/>
                <a:gd name="T62" fmla="*/ 6 w 6"/>
                <a:gd name="T63" fmla="*/ 0 h 6"/>
                <a:gd name="T64" fmla="*/ 5 w 6"/>
                <a:gd name="T6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 h="6">
                  <a:moveTo>
                    <a:pt x="2" y="1"/>
                  </a:moveTo>
                  <a:cubicBezTo>
                    <a:pt x="1" y="2"/>
                    <a:pt x="0" y="2"/>
                    <a:pt x="0" y="2"/>
                  </a:cubicBezTo>
                  <a:cubicBezTo>
                    <a:pt x="0" y="2"/>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5" y="0"/>
                  </a:moveTo>
                  <a:cubicBezTo>
                    <a:pt x="5" y="0"/>
                    <a:pt x="4" y="0"/>
                    <a:pt x="3" y="0"/>
                  </a:cubicBezTo>
                  <a:cubicBezTo>
                    <a:pt x="3" y="1"/>
                    <a:pt x="2" y="1"/>
                    <a:pt x="2" y="1"/>
                  </a:cubicBezTo>
                  <a:cubicBezTo>
                    <a:pt x="2" y="1"/>
                    <a:pt x="2" y="1"/>
                    <a:pt x="2" y="1"/>
                  </a:cubicBezTo>
                  <a:cubicBezTo>
                    <a:pt x="2" y="1"/>
                    <a:pt x="2" y="1"/>
                    <a:pt x="2" y="1"/>
                  </a:cubicBezTo>
                  <a:cubicBezTo>
                    <a:pt x="2" y="1"/>
                    <a:pt x="2" y="1"/>
                    <a:pt x="2" y="3"/>
                  </a:cubicBezTo>
                  <a:cubicBezTo>
                    <a:pt x="3" y="4"/>
                    <a:pt x="3" y="5"/>
                    <a:pt x="3" y="6"/>
                  </a:cubicBezTo>
                  <a:cubicBezTo>
                    <a:pt x="4" y="4"/>
                    <a:pt x="5" y="2"/>
                    <a:pt x="6" y="0"/>
                  </a:cubicBezTo>
                  <a:cubicBezTo>
                    <a:pt x="6" y="0"/>
                    <a:pt x="6" y="0"/>
                    <a:pt x="5" y="0"/>
                  </a:cubicBezTo>
                </a:path>
              </a:pathLst>
            </a:custGeom>
            <a:solidFill>
              <a:srgbClr val="F372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1" name="Freeform 978"/>
            <p:cNvSpPr>
              <a:spLocks/>
            </p:cNvSpPr>
            <p:nvPr/>
          </p:nvSpPr>
          <p:spPr bwMode="auto">
            <a:xfrm>
              <a:off x="6148388" y="4862513"/>
              <a:ext cx="11113" cy="20638"/>
            </a:xfrm>
            <a:custGeom>
              <a:avLst/>
              <a:gdLst>
                <a:gd name="T0" fmla="*/ 3 w 7"/>
                <a:gd name="T1" fmla="*/ 0 h 13"/>
                <a:gd name="T2" fmla="*/ 3 w 7"/>
                <a:gd name="T3" fmla="*/ 1 h 13"/>
                <a:gd name="T4" fmla="*/ 7 w 7"/>
                <a:gd name="T5" fmla="*/ 13 h 13"/>
                <a:gd name="T6" fmla="*/ 7 w 7"/>
                <a:gd name="T7" fmla="*/ 13 h 13"/>
                <a:gd name="T8" fmla="*/ 6 w 7"/>
                <a:gd name="T9" fmla="*/ 7 h 13"/>
                <a:gd name="T10" fmla="*/ 3 w 7"/>
                <a:gd name="T11" fmla="*/ 0 h 13"/>
              </a:gdLst>
              <a:ahLst/>
              <a:cxnLst>
                <a:cxn ang="0">
                  <a:pos x="T0" y="T1"/>
                </a:cxn>
                <a:cxn ang="0">
                  <a:pos x="T2" y="T3"/>
                </a:cxn>
                <a:cxn ang="0">
                  <a:pos x="T4" y="T5"/>
                </a:cxn>
                <a:cxn ang="0">
                  <a:pos x="T6" y="T7"/>
                </a:cxn>
                <a:cxn ang="0">
                  <a:pos x="T8" y="T9"/>
                </a:cxn>
                <a:cxn ang="0">
                  <a:pos x="T10" y="T11"/>
                </a:cxn>
              </a:cxnLst>
              <a:rect l="0" t="0" r="r" b="b"/>
              <a:pathLst>
                <a:path w="7" h="13">
                  <a:moveTo>
                    <a:pt x="3" y="0"/>
                  </a:moveTo>
                  <a:cubicBezTo>
                    <a:pt x="3" y="0"/>
                    <a:pt x="3" y="1"/>
                    <a:pt x="3" y="1"/>
                  </a:cubicBezTo>
                  <a:cubicBezTo>
                    <a:pt x="0" y="6"/>
                    <a:pt x="4" y="10"/>
                    <a:pt x="7" y="13"/>
                  </a:cubicBezTo>
                  <a:cubicBezTo>
                    <a:pt x="7" y="13"/>
                    <a:pt x="7" y="13"/>
                    <a:pt x="7" y="13"/>
                  </a:cubicBezTo>
                  <a:cubicBezTo>
                    <a:pt x="6" y="11"/>
                    <a:pt x="6" y="9"/>
                    <a:pt x="6" y="7"/>
                  </a:cubicBezTo>
                  <a:cubicBezTo>
                    <a:pt x="4" y="5"/>
                    <a:pt x="3" y="2"/>
                    <a:pt x="3" y="0"/>
                  </a:cubicBezTo>
                </a:path>
              </a:pathLst>
            </a:custGeom>
            <a:solidFill>
              <a:srgbClr val="F15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2" name="Freeform 979"/>
            <p:cNvSpPr>
              <a:spLocks/>
            </p:cNvSpPr>
            <p:nvPr/>
          </p:nvSpPr>
          <p:spPr bwMode="auto">
            <a:xfrm>
              <a:off x="6153150" y="4856163"/>
              <a:ext cx="7938" cy="17463"/>
            </a:xfrm>
            <a:custGeom>
              <a:avLst/>
              <a:gdLst>
                <a:gd name="T0" fmla="*/ 5 w 5"/>
                <a:gd name="T1" fmla="*/ 0 h 11"/>
                <a:gd name="T2" fmla="*/ 0 w 5"/>
                <a:gd name="T3" fmla="*/ 4 h 11"/>
                <a:gd name="T4" fmla="*/ 3 w 5"/>
                <a:gd name="T5" fmla="*/ 11 h 11"/>
                <a:gd name="T6" fmla="*/ 5 w 5"/>
                <a:gd name="T7" fmla="*/ 0 h 11"/>
              </a:gdLst>
              <a:ahLst/>
              <a:cxnLst>
                <a:cxn ang="0">
                  <a:pos x="T0" y="T1"/>
                </a:cxn>
                <a:cxn ang="0">
                  <a:pos x="T2" y="T3"/>
                </a:cxn>
                <a:cxn ang="0">
                  <a:pos x="T4" y="T5"/>
                </a:cxn>
                <a:cxn ang="0">
                  <a:pos x="T6" y="T7"/>
                </a:cxn>
              </a:cxnLst>
              <a:rect l="0" t="0" r="r" b="b"/>
              <a:pathLst>
                <a:path w="5" h="11">
                  <a:moveTo>
                    <a:pt x="5" y="0"/>
                  </a:moveTo>
                  <a:cubicBezTo>
                    <a:pt x="3" y="0"/>
                    <a:pt x="1" y="3"/>
                    <a:pt x="0" y="4"/>
                  </a:cubicBezTo>
                  <a:cubicBezTo>
                    <a:pt x="0" y="6"/>
                    <a:pt x="1" y="9"/>
                    <a:pt x="3" y="11"/>
                  </a:cubicBezTo>
                  <a:cubicBezTo>
                    <a:pt x="2" y="7"/>
                    <a:pt x="4" y="3"/>
                    <a:pt x="5" y="0"/>
                  </a:cubicBezTo>
                </a:path>
              </a:pathLst>
            </a:custGeom>
            <a:solidFill>
              <a:srgbClr val="F372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3" name="Freeform 980"/>
            <p:cNvSpPr>
              <a:spLocks noEditPoints="1"/>
            </p:cNvSpPr>
            <p:nvPr/>
          </p:nvSpPr>
          <p:spPr bwMode="auto">
            <a:xfrm>
              <a:off x="6143625" y="4883151"/>
              <a:ext cx="17463" cy="107950"/>
            </a:xfrm>
            <a:custGeom>
              <a:avLst/>
              <a:gdLst>
                <a:gd name="T0" fmla="*/ 11 w 11"/>
                <a:gd name="T1" fmla="*/ 67 h 68"/>
                <a:gd name="T2" fmla="*/ 11 w 11"/>
                <a:gd name="T3" fmla="*/ 68 h 68"/>
                <a:gd name="T4" fmla="*/ 11 w 11"/>
                <a:gd name="T5" fmla="*/ 68 h 68"/>
                <a:gd name="T6" fmla="*/ 11 w 11"/>
                <a:gd name="T7" fmla="*/ 67 h 68"/>
                <a:gd name="T8" fmla="*/ 8 w 11"/>
                <a:gd name="T9" fmla="*/ 20 h 68"/>
                <a:gd name="T10" fmla="*/ 4 w 11"/>
                <a:gd name="T11" fmla="*/ 36 h 68"/>
                <a:gd name="T12" fmla="*/ 5 w 11"/>
                <a:gd name="T13" fmla="*/ 52 h 68"/>
                <a:gd name="T14" fmla="*/ 6 w 11"/>
                <a:gd name="T15" fmla="*/ 55 h 68"/>
                <a:gd name="T16" fmla="*/ 6 w 11"/>
                <a:gd name="T17" fmla="*/ 36 h 68"/>
                <a:gd name="T18" fmla="*/ 8 w 11"/>
                <a:gd name="T19" fmla="*/ 20 h 68"/>
                <a:gd name="T20" fmla="*/ 5 w 11"/>
                <a:gd name="T21" fmla="*/ 0 h 68"/>
                <a:gd name="T22" fmla="*/ 8 w 11"/>
                <a:gd name="T23" fmla="*/ 13 h 68"/>
                <a:gd name="T24" fmla="*/ 6 w 11"/>
                <a:gd name="T25" fmla="*/ 5 h 68"/>
                <a:gd name="T26" fmla="*/ 10 w 11"/>
                <a:gd name="T27" fmla="*/ 5 h 68"/>
                <a:gd name="T28" fmla="*/ 5 w 1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68">
                  <a:moveTo>
                    <a:pt x="11" y="67"/>
                  </a:moveTo>
                  <a:cubicBezTo>
                    <a:pt x="11" y="67"/>
                    <a:pt x="11" y="68"/>
                    <a:pt x="11" y="68"/>
                  </a:cubicBezTo>
                  <a:cubicBezTo>
                    <a:pt x="11" y="68"/>
                    <a:pt x="11" y="68"/>
                    <a:pt x="11" y="68"/>
                  </a:cubicBezTo>
                  <a:cubicBezTo>
                    <a:pt x="11" y="68"/>
                    <a:pt x="11" y="67"/>
                    <a:pt x="11" y="67"/>
                  </a:cubicBezTo>
                  <a:moveTo>
                    <a:pt x="8" y="20"/>
                  </a:moveTo>
                  <a:cubicBezTo>
                    <a:pt x="7" y="25"/>
                    <a:pt x="7" y="31"/>
                    <a:pt x="4" y="36"/>
                  </a:cubicBezTo>
                  <a:cubicBezTo>
                    <a:pt x="0" y="43"/>
                    <a:pt x="2" y="48"/>
                    <a:pt x="5" y="52"/>
                  </a:cubicBezTo>
                  <a:cubicBezTo>
                    <a:pt x="5" y="53"/>
                    <a:pt x="6" y="54"/>
                    <a:pt x="6" y="55"/>
                  </a:cubicBezTo>
                  <a:cubicBezTo>
                    <a:pt x="5" y="51"/>
                    <a:pt x="5" y="45"/>
                    <a:pt x="6" y="36"/>
                  </a:cubicBezTo>
                  <a:cubicBezTo>
                    <a:pt x="7" y="27"/>
                    <a:pt x="8" y="23"/>
                    <a:pt x="8" y="20"/>
                  </a:cubicBezTo>
                  <a:moveTo>
                    <a:pt x="5" y="0"/>
                  </a:moveTo>
                  <a:cubicBezTo>
                    <a:pt x="0" y="3"/>
                    <a:pt x="5" y="8"/>
                    <a:pt x="8" y="13"/>
                  </a:cubicBezTo>
                  <a:cubicBezTo>
                    <a:pt x="6" y="8"/>
                    <a:pt x="6" y="5"/>
                    <a:pt x="6" y="5"/>
                  </a:cubicBezTo>
                  <a:cubicBezTo>
                    <a:pt x="6" y="5"/>
                    <a:pt x="8" y="5"/>
                    <a:pt x="10" y="5"/>
                  </a:cubicBezTo>
                  <a:cubicBezTo>
                    <a:pt x="7" y="4"/>
                    <a:pt x="5" y="0"/>
                    <a:pt x="5" y="0"/>
                  </a:cubicBezTo>
                </a:path>
              </a:pathLst>
            </a:custGeom>
            <a:solidFill>
              <a:srgbClr val="F15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4" name="Freeform 981"/>
            <p:cNvSpPr>
              <a:spLocks/>
            </p:cNvSpPr>
            <p:nvPr/>
          </p:nvSpPr>
          <p:spPr bwMode="auto">
            <a:xfrm>
              <a:off x="6151563" y="4891088"/>
              <a:ext cx="15875" cy="100013"/>
            </a:xfrm>
            <a:custGeom>
              <a:avLst/>
              <a:gdLst>
                <a:gd name="T0" fmla="*/ 5 w 10"/>
                <a:gd name="T1" fmla="*/ 0 h 63"/>
                <a:gd name="T2" fmla="*/ 1 w 10"/>
                <a:gd name="T3" fmla="*/ 0 h 63"/>
                <a:gd name="T4" fmla="*/ 3 w 10"/>
                <a:gd name="T5" fmla="*/ 8 h 63"/>
                <a:gd name="T6" fmla="*/ 4 w 10"/>
                <a:gd name="T7" fmla="*/ 13 h 63"/>
                <a:gd name="T8" fmla="*/ 3 w 10"/>
                <a:gd name="T9" fmla="*/ 15 h 63"/>
                <a:gd name="T10" fmla="*/ 1 w 10"/>
                <a:gd name="T11" fmla="*/ 31 h 63"/>
                <a:gd name="T12" fmla="*/ 1 w 10"/>
                <a:gd name="T13" fmla="*/ 50 h 63"/>
                <a:gd name="T14" fmla="*/ 6 w 10"/>
                <a:gd name="T15" fmla="*/ 62 h 63"/>
                <a:gd name="T16" fmla="*/ 6 w 10"/>
                <a:gd name="T17" fmla="*/ 63 h 63"/>
                <a:gd name="T18" fmla="*/ 10 w 10"/>
                <a:gd name="T19" fmla="*/ 62 h 63"/>
                <a:gd name="T20" fmla="*/ 4 w 10"/>
                <a:gd name="T21" fmla="*/ 24 h 63"/>
                <a:gd name="T22" fmla="*/ 7 w 10"/>
                <a:gd name="T23" fmla="*/ 0 h 63"/>
                <a:gd name="T24" fmla="*/ 7 w 10"/>
                <a:gd name="T25" fmla="*/ 0 h 63"/>
                <a:gd name="T26" fmla="*/ 5 w 10"/>
                <a:gd name="T2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63">
                  <a:moveTo>
                    <a:pt x="5" y="0"/>
                  </a:moveTo>
                  <a:cubicBezTo>
                    <a:pt x="3" y="0"/>
                    <a:pt x="1" y="0"/>
                    <a:pt x="1" y="0"/>
                  </a:cubicBezTo>
                  <a:cubicBezTo>
                    <a:pt x="1" y="0"/>
                    <a:pt x="1" y="3"/>
                    <a:pt x="3" y="8"/>
                  </a:cubicBezTo>
                  <a:cubicBezTo>
                    <a:pt x="4" y="10"/>
                    <a:pt x="5" y="12"/>
                    <a:pt x="4" y="13"/>
                  </a:cubicBezTo>
                  <a:cubicBezTo>
                    <a:pt x="4" y="14"/>
                    <a:pt x="3" y="14"/>
                    <a:pt x="3" y="15"/>
                  </a:cubicBezTo>
                  <a:cubicBezTo>
                    <a:pt x="3" y="18"/>
                    <a:pt x="2" y="22"/>
                    <a:pt x="1" y="31"/>
                  </a:cubicBezTo>
                  <a:cubicBezTo>
                    <a:pt x="0" y="40"/>
                    <a:pt x="0" y="46"/>
                    <a:pt x="1" y="50"/>
                  </a:cubicBezTo>
                  <a:cubicBezTo>
                    <a:pt x="3" y="53"/>
                    <a:pt x="5" y="56"/>
                    <a:pt x="6" y="62"/>
                  </a:cubicBezTo>
                  <a:cubicBezTo>
                    <a:pt x="6" y="62"/>
                    <a:pt x="6" y="63"/>
                    <a:pt x="6" y="63"/>
                  </a:cubicBezTo>
                  <a:cubicBezTo>
                    <a:pt x="7" y="63"/>
                    <a:pt x="8" y="62"/>
                    <a:pt x="10" y="62"/>
                  </a:cubicBezTo>
                  <a:cubicBezTo>
                    <a:pt x="1" y="52"/>
                    <a:pt x="1" y="37"/>
                    <a:pt x="4" y="24"/>
                  </a:cubicBezTo>
                  <a:cubicBezTo>
                    <a:pt x="6" y="16"/>
                    <a:pt x="9" y="8"/>
                    <a:pt x="7" y="0"/>
                  </a:cubicBezTo>
                  <a:cubicBezTo>
                    <a:pt x="7" y="0"/>
                    <a:pt x="7" y="0"/>
                    <a:pt x="7" y="0"/>
                  </a:cubicBezTo>
                  <a:cubicBezTo>
                    <a:pt x="6" y="0"/>
                    <a:pt x="5" y="0"/>
                    <a:pt x="5" y="0"/>
                  </a:cubicBezTo>
                </a:path>
              </a:pathLst>
            </a:custGeom>
            <a:solidFill>
              <a:srgbClr val="F372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0" name="Freeform 1439"/>
            <p:cNvSpPr>
              <a:spLocks noEditPoints="1"/>
            </p:cNvSpPr>
            <p:nvPr/>
          </p:nvSpPr>
          <p:spPr bwMode="auto">
            <a:xfrm>
              <a:off x="2743200" y="5091113"/>
              <a:ext cx="377825" cy="469900"/>
            </a:xfrm>
            <a:custGeom>
              <a:avLst/>
              <a:gdLst>
                <a:gd name="T0" fmla="*/ 238 w 238"/>
                <a:gd name="T1" fmla="*/ 160 h 296"/>
                <a:gd name="T2" fmla="*/ 115 w 238"/>
                <a:gd name="T3" fmla="*/ 188 h 296"/>
                <a:gd name="T4" fmla="*/ 113 w 238"/>
                <a:gd name="T5" fmla="*/ 189 h 296"/>
                <a:gd name="T6" fmla="*/ 124 w 238"/>
                <a:gd name="T7" fmla="*/ 237 h 296"/>
                <a:gd name="T8" fmla="*/ 122 w 238"/>
                <a:gd name="T9" fmla="*/ 238 h 296"/>
                <a:gd name="T10" fmla="*/ 126 w 238"/>
                <a:gd name="T11" fmla="*/ 267 h 296"/>
                <a:gd name="T12" fmla="*/ 128 w 238"/>
                <a:gd name="T13" fmla="*/ 282 h 296"/>
                <a:gd name="T14" fmla="*/ 159 w 238"/>
                <a:gd name="T15" fmla="*/ 296 h 296"/>
                <a:gd name="T16" fmla="*/ 166 w 238"/>
                <a:gd name="T17" fmla="*/ 287 h 296"/>
                <a:gd name="T18" fmla="*/ 182 w 238"/>
                <a:gd name="T19" fmla="*/ 267 h 296"/>
                <a:gd name="T20" fmla="*/ 196 w 238"/>
                <a:gd name="T21" fmla="*/ 245 h 296"/>
                <a:gd name="T22" fmla="*/ 210 w 238"/>
                <a:gd name="T23" fmla="*/ 224 h 296"/>
                <a:gd name="T24" fmla="*/ 234 w 238"/>
                <a:gd name="T25" fmla="*/ 163 h 296"/>
                <a:gd name="T26" fmla="*/ 235 w 238"/>
                <a:gd name="T27" fmla="*/ 163 h 296"/>
                <a:gd name="T28" fmla="*/ 238 w 238"/>
                <a:gd name="T29" fmla="*/ 164 h 296"/>
                <a:gd name="T30" fmla="*/ 238 w 238"/>
                <a:gd name="T31" fmla="*/ 160 h 296"/>
                <a:gd name="T32" fmla="*/ 56 w 238"/>
                <a:gd name="T33" fmla="*/ 0 h 296"/>
                <a:gd name="T34" fmla="*/ 55 w 238"/>
                <a:gd name="T35" fmla="*/ 0 h 296"/>
                <a:gd name="T36" fmla="*/ 42 w 238"/>
                <a:gd name="T37" fmla="*/ 5 h 296"/>
                <a:gd name="T38" fmla="*/ 42 w 238"/>
                <a:gd name="T39" fmla="*/ 5 h 296"/>
                <a:gd name="T40" fmla="*/ 0 w 238"/>
                <a:gd name="T41" fmla="*/ 23 h 296"/>
                <a:gd name="T42" fmla="*/ 15 w 238"/>
                <a:gd name="T43" fmla="*/ 26 h 296"/>
                <a:gd name="T44" fmla="*/ 47 w 238"/>
                <a:gd name="T45" fmla="*/ 43 h 296"/>
                <a:gd name="T46" fmla="*/ 64 w 238"/>
                <a:gd name="T47" fmla="*/ 64 h 296"/>
                <a:gd name="T48" fmla="*/ 74 w 238"/>
                <a:gd name="T49" fmla="*/ 83 h 296"/>
                <a:gd name="T50" fmla="*/ 70 w 238"/>
                <a:gd name="T51" fmla="*/ 98 h 296"/>
                <a:gd name="T52" fmla="*/ 69 w 238"/>
                <a:gd name="T53" fmla="*/ 113 h 296"/>
                <a:gd name="T54" fmla="*/ 68 w 238"/>
                <a:gd name="T55" fmla="*/ 140 h 296"/>
                <a:gd name="T56" fmla="*/ 83 w 238"/>
                <a:gd name="T57" fmla="*/ 149 h 296"/>
                <a:gd name="T58" fmla="*/ 84 w 238"/>
                <a:gd name="T59" fmla="*/ 149 h 296"/>
                <a:gd name="T60" fmla="*/ 85 w 238"/>
                <a:gd name="T61" fmla="*/ 148 h 296"/>
                <a:gd name="T62" fmla="*/ 89 w 238"/>
                <a:gd name="T63" fmla="*/ 155 h 296"/>
                <a:gd name="T64" fmla="*/ 93 w 238"/>
                <a:gd name="T65" fmla="*/ 161 h 296"/>
                <a:gd name="T66" fmla="*/ 100 w 238"/>
                <a:gd name="T67" fmla="*/ 160 h 296"/>
                <a:gd name="T68" fmla="*/ 102 w 238"/>
                <a:gd name="T69" fmla="*/ 160 h 296"/>
                <a:gd name="T70" fmla="*/ 74 w 238"/>
                <a:gd name="T71" fmla="*/ 5 h 296"/>
                <a:gd name="T72" fmla="*/ 89 w 238"/>
                <a:gd name="T73" fmla="*/ 2 h 296"/>
                <a:gd name="T74" fmla="*/ 81 w 238"/>
                <a:gd name="T75" fmla="*/ 2 h 296"/>
                <a:gd name="T76" fmla="*/ 77 w 238"/>
                <a:gd name="T77" fmla="*/ 2 h 296"/>
                <a:gd name="T78" fmla="*/ 65 w 238"/>
                <a:gd name="T79" fmla="*/ 1 h 296"/>
                <a:gd name="T80" fmla="*/ 56 w 238"/>
                <a:gd name="T81"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8" h="296">
                  <a:moveTo>
                    <a:pt x="238" y="160"/>
                  </a:moveTo>
                  <a:cubicBezTo>
                    <a:pt x="115" y="188"/>
                    <a:pt x="115" y="188"/>
                    <a:pt x="115" y="188"/>
                  </a:cubicBezTo>
                  <a:cubicBezTo>
                    <a:pt x="113" y="189"/>
                    <a:pt x="113" y="189"/>
                    <a:pt x="113" y="189"/>
                  </a:cubicBezTo>
                  <a:cubicBezTo>
                    <a:pt x="124" y="237"/>
                    <a:pt x="124" y="237"/>
                    <a:pt x="124" y="237"/>
                  </a:cubicBezTo>
                  <a:cubicBezTo>
                    <a:pt x="123" y="237"/>
                    <a:pt x="123" y="237"/>
                    <a:pt x="122" y="238"/>
                  </a:cubicBezTo>
                  <a:cubicBezTo>
                    <a:pt x="123" y="247"/>
                    <a:pt x="125" y="257"/>
                    <a:pt x="126" y="267"/>
                  </a:cubicBezTo>
                  <a:cubicBezTo>
                    <a:pt x="127" y="272"/>
                    <a:pt x="128" y="277"/>
                    <a:pt x="128" y="282"/>
                  </a:cubicBezTo>
                  <a:cubicBezTo>
                    <a:pt x="159" y="296"/>
                    <a:pt x="159" y="296"/>
                    <a:pt x="159" y="296"/>
                  </a:cubicBezTo>
                  <a:cubicBezTo>
                    <a:pt x="162" y="293"/>
                    <a:pt x="164" y="291"/>
                    <a:pt x="166" y="287"/>
                  </a:cubicBezTo>
                  <a:cubicBezTo>
                    <a:pt x="170" y="277"/>
                    <a:pt x="173" y="275"/>
                    <a:pt x="182" y="267"/>
                  </a:cubicBezTo>
                  <a:cubicBezTo>
                    <a:pt x="190" y="260"/>
                    <a:pt x="192" y="258"/>
                    <a:pt x="196" y="245"/>
                  </a:cubicBezTo>
                  <a:cubicBezTo>
                    <a:pt x="199" y="233"/>
                    <a:pt x="210" y="224"/>
                    <a:pt x="210" y="224"/>
                  </a:cubicBezTo>
                  <a:cubicBezTo>
                    <a:pt x="234" y="163"/>
                    <a:pt x="234" y="163"/>
                    <a:pt x="234" y="163"/>
                  </a:cubicBezTo>
                  <a:cubicBezTo>
                    <a:pt x="234" y="163"/>
                    <a:pt x="235" y="163"/>
                    <a:pt x="235" y="163"/>
                  </a:cubicBezTo>
                  <a:cubicBezTo>
                    <a:pt x="235" y="163"/>
                    <a:pt x="237" y="163"/>
                    <a:pt x="238" y="164"/>
                  </a:cubicBezTo>
                  <a:cubicBezTo>
                    <a:pt x="238" y="163"/>
                    <a:pt x="238" y="161"/>
                    <a:pt x="238" y="160"/>
                  </a:cubicBezTo>
                  <a:moveTo>
                    <a:pt x="56" y="0"/>
                  </a:moveTo>
                  <a:cubicBezTo>
                    <a:pt x="56" y="0"/>
                    <a:pt x="55" y="0"/>
                    <a:pt x="55" y="0"/>
                  </a:cubicBezTo>
                  <a:cubicBezTo>
                    <a:pt x="51" y="1"/>
                    <a:pt x="45" y="4"/>
                    <a:pt x="42" y="5"/>
                  </a:cubicBezTo>
                  <a:cubicBezTo>
                    <a:pt x="42" y="5"/>
                    <a:pt x="42" y="5"/>
                    <a:pt x="42" y="5"/>
                  </a:cubicBezTo>
                  <a:cubicBezTo>
                    <a:pt x="40" y="7"/>
                    <a:pt x="18" y="16"/>
                    <a:pt x="0" y="23"/>
                  </a:cubicBezTo>
                  <a:cubicBezTo>
                    <a:pt x="6" y="24"/>
                    <a:pt x="8" y="24"/>
                    <a:pt x="15" y="26"/>
                  </a:cubicBezTo>
                  <a:cubicBezTo>
                    <a:pt x="25" y="29"/>
                    <a:pt x="41" y="39"/>
                    <a:pt x="47" y="43"/>
                  </a:cubicBezTo>
                  <a:cubicBezTo>
                    <a:pt x="52" y="47"/>
                    <a:pt x="62" y="58"/>
                    <a:pt x="64" y="64"/>
                  </a:cubicBezTo>
                  <a:cubicBezTo>
                    <a:pt x="67" y="71"/>
                    <a:pt x="67" y="75"/>
                    <a:pt x="74" y="83"/>
                  </a:cubicBezTo>
                  <a:cubicBezTo>
                    <a:pt x="80" y="92"/>
                    <a:pt x="75" y="92"/>
                    <a:pt x="70" y="98"/>
                  </a:cubicBezTo>
                  <a:cubicBezTo>
                    <a:pt x="65" y="103"/>
                    <a:pt x="69" y="113"/>
                    <a:pt x="69" y="113"/>
                  </a:cubicBezTo>
                  <a:cubicBezTo>
                    <a:pt x="75" y="121"/>
                    <a:pt x="70" y="132"/>
                    <a:pt x="68" y="140"/>
                  </a:cubicBezTo>
                  <a:cubicBezTo>
                    <a:pt x="73" y="144"/>
                    <a:pt x="80" y="149"/>
                    <a:pt x="83" y="149"/>
                  </a:cubicBezTo>
                  <a:cubicBezTo>
                    <a:pt x="83" y="149"/>
                    <a:pt x="84" y="149"/>
                    <a:pt x="84" y="149"/>
                  </a:cubicBezTo>
                  <a:cubicBezTo>
                    <a:pt x="84" y="149"/>
                    <a:pt x="84" y="148"/>
                    <a:pt x="85" y="148"/>
                  </a:cubicBezTo>
                  <a:cubicBezTo>
                    <a:pt x="86" y="148"/>
                    <a:pt x="88" y="149"/>
                    <a:pt x="89" y="155"/>
                  </a:cubicBezTo>
                  <a:cubicBezTo>
                    <a:pt x="90" y="159"/>
                    <a:pt x="91" y="160"/>
                    <a:pt x="93" y="161"/>
                  </a:cubicBezTo>
                  <a:cubicBezTo>
                    <a:pt x="96" y="160"/>
                    <a:pt x="98" y="160"/>
                    <a:pt x="100" y="160"/>
                  </a:cubicBezTo>
                  <a:cubicBezTo>
                    <a:pt x="101" y="160"/>
                    <a:pt x="101" y="160"/>
                    <a:pt x="102" y="160"/>
                  </a:cubicBezTo>
                  <a:cubicBezTo>
                    <a:pt x="74" y="5"/>
                    <a:pt x="74" y="5"/>
                    <a:pt x="74" y="5"/>
                  </a:cubicBezTo>
                  <a:cubicBezTo>
                    <a:pt x="89" y="2"/>
                    <a:pt x="89" y="2"/>
                    <a:pt x="89" y="2"/>
                  </a:cubicBezTo>
                  <a:cubicBezTo>
                    <a:pt x="86" y="2"/>
                    <a:pt x="84" y="2"/>
                    <a:pt x="81" y="2"/>
                  </a:cubicBezTo>
                  <a:cubicBezTo>
                    <a:pt x="80" y="2"/>
                    <a:pt x="79" y="2"/>
                    <a:pt x="77" y="2"/>
                  </a:cubicBezTo>
                  <a:cubicBezTo>
                    <a:pt x="73" y="2"/>
                    <a:pt x="69" y="2"/>
                    <a:pt x="65" y="1"/>
                  </a:cubicBezTo>
                  <a:cubicBezTo>
                    <a:pt x="62" y="1"/>
                    <a:pt x="58" y="0"/>
                    <a:pt x="56" y="0"/>
                  </a:cubicBezTo>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1" name="Freeform 1440"/>
            <p:cNvSpPr>
              <a:spLocks/>
            </p:cNvSpPr>
            <p:nvPr/>
          </p:nvSpPr>
          <p:spPr bwMode="auto">
            <a:xfrm>
              <a:off x="2860675" y="4999038"/>
              <a:ext cx="471488" cy="392113"/>
            </a:xfrm>
            <a:custGeom>
              <a:avLst/>
              <a:gdLst>
                <a:gd name="T0" fmla="*/ 0 w 297"/>
                <a:gd name="T1" fmla="*/ 63 h 247"/>
                <a:gd name="T2" fmla="*/ 29 w 297"/>
                <a:gd name="T3" fmla="*/ 227 h 247"/>
                <a:gd name="T4" fmla="*/ 35 w 297"/>
                <a:gd name="T5" fmla="*/ 247 h 247"/>
                <a:gd name="T6" fmla="*/ 41 w 297"/>
                <a:gd name="T7" fmla="*/ 246 h 247"/>
                <a:gd name="T8" fmla="*/ 297 w 297"/>
                <a:gd name="T9" fmla="*/ 187 h 247"/>
                <a:gd name="T10" fmla="*/ 262 w 297"/>
                <a:gd name="T11" fmla="*/ 0 h 247"/>
                <a:gd name="T12" fmla="*/ 0 w 297"/>
                <a:gd name="T13" fmla="*/ 63 h 247"/>
              </a:gdLst>
              <a:ahLst/>
              <a:cxnLst>
                <a:cxn ang="0">
                  <a:pos x="T0" y="T1"/>
                </a:cxn>
                <a:cxn ang="0">
                  <a:pos x="T2" y="T3"/>
                </a:cxn>
                <a:cxn ang="0">
                  <a:pos x="T4" y="T5"/>
                </a:cxn>
                <a:cxn ang="0">
                  <a:pos x="T6" y="T7"/>
                </a:cxn>
                <a:cxn ang="0">
                  <a:pos x="T8" y="T9"/>
                </a:cxn>
                <a:cxn ang="0">
                  <a:pos x="T10" y="T11"/>
                </a:cxn>
                <a:cxn ang="0">
                  <a:pos x="T12" y="T13"/>
                </a:cxn>
              </a:cxnLst>
              <a:rect l="0" t="0" r="r" b="b"/>
              <a:pathLst>
                <a:path w="297" h="247">
                  <a:moveTo>
                    <a:pt x="0" y="63"/>
                  </a:moveTo>
                  <a:lnTo>
                    <a:pt x="29" y="227"/>
                  </a:lnTo>
                  <a:lnTo>
                    <a:pt x="35" y="247"/>
                  </a:lnTo>
                  <a:lnTo>
                    <a:pt x="41" y="246"/>
                  </a:lnTo>
                  <a:lnTo>
                    <a:pt x="297" y="187"/>
                  </a:lnTo>
                  <a:lnTo>
                    <a:pt x="262" y="0"/>
                  </a:lnTo>
                  <a:lnTo>
                    <a:pt x="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2" name="Freeform 1441"/>
            <p:cNvSpPr>
              <a:spLocks/>
            </p:cNvSpPr>
            <p:nvPr/>
          </p:nvSpPr>
          <p:spPr bwMode="auto">
            <a:xfrm>
              <a:off x="2860675" y="4999038"/>
              <a:ext cx="471488" cy="392113"/>
            </a:xfrm>
            <a:custGeom>
              <a:avLst/>
              <a:gdLst>
                <a:gd name="T0" fmla="*/ 0 w 297"/>
                <a:gd name="T1" fmla="*/ 63 h 247"/>
                <a:gd name="T2" fmla="*/ 29 w 297"/>
                <a:gd name="T3" fmla="*/ 227 h 247"/>
                <a:gd name="T4" fmla="*/ 35 w 297"/>
                <a:gd name="T5" fmla="*/ 247 h 247"/>
                <a:gd name="T6" fmla="*/ 41 w 297"/>
                <a:gd name="T7" fmla="*/ 246 h 247"/>
                <a:gd name="T8" fmla="*/ 297 w 297"/>
                <a:gd name="T9" fmla="*/ 187 h 247"/>
                <a:gd name="T10" fmla="*/ 262 w 297"/>
                <a:gd name="T11" fmla="*/ 0 h 247"/>
                <a:gd name="T12" fmla="*/ 0 w 297"/>
                <a:gd name="T13" fmla="*/ 63 h 247"/>
              </a:gdLst>
              <a:ahLst/>
              <a:cxnLst>
                <a:cxn ang="0">
                  <a:pos x="T0" y="T1"/>
                </a:cxn>
                <a:cxn ang="0">
                  <a:pos x="T2" y="T3"/>
                </a:cxn>
                <a:cxn ang="0">
                  <a:pos x="T4" y="T5"/>
                </a:cxn>
                <a:cxn ang="0">
                  <a:pos x="T6" y="T7"/>
                </a:cxn>
                <a:cxn ang="0">
                  <a:pos x="T8" y="T9"/>
                </a:cxn>
                <a:cxn ang="0">
                  <a:pos x="T10" y="T11"/>
                </a:cxn>
                <a:cxn ang="0">
                  <a:pos x="T12" y="T13"/>
                </a:cxn>
              </a:cxnLst>
              <a:rect l="0" t="0" r="r" b="b"/>
              <a:pathLst>
                <a:path w="297" h="247">
                  <a:moveTo>
                    <a:pt x="0" y="63"/>
                  </a:moveTo>
                  <a:lnTo>
                    <a:pt x="29" y="227"/>
                  </a:lnTo>
                  <a:lnTo>
                    <a:pt x="35" y="247"/>
                  </a:lnTo>
                  <a:lnTo>
                    <a:pt x="41" y="246"/>
                  </a:lnTo>
                  <a:lnTo>
                    <a:pt x="297" y="187"/>
                  </a:lnTo>
                  <a:lnTo>
                    <a:pt x="262" y="0"/>
                  </a:lnTo>
                  <a:lnTo>
                    <a:pt x="0" y="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3" name="Freeform 1442"/>
            <p:cNvSpPr>
              <a:spLocks noEditPoints="1"/>
            </p:cNvSpPr>
            <p:nvPr/>
          </p:nvSpPr>
          <p:spPr bwMode="auto">
            <a:xfrm>
              <a:off x="3121025" y="5167313"/>
              <a:ext cx="201613" cy="225425"/>
            </a:xfrm>
            <a:custGeom>
              <a:avLst/>
              <a:gdLst>
                <a:gd name="T0" fmla="*/ 99 w 127"/>
                <a:gd name="T1" fmla="*/ 89 h 142"/>
                <a:gd name="T2" fmla="*/ 0 w 127"/>
                <a:gd name="T3" fmla="*/ 112 h 142"/>
                <a:gd name="T4" fmla="*/ 0 w 127"/>
                <a:gd name="T5" fmla="*/ 116 h 142"/>
                <a:gd name="T6" fmla="*/ 61 w 127"/>
                <a:gd name="T7" fmla="*/ 142 h 142"/>
                <a:gd name="T8" fmla="*/ 93 w 127"/>
                <a:gd name="T9" fmla="*/ 102 h 142"/>
                <a:gd name="T10" fmla="*/ 99 w 127"/>
                <a:gd name="T11" fmla="*/ 89 h 142"/>
                <a:gd name="T12" fmla="*/ 118 w 127"/>
                <a:gd name="T13" fmla="*/ 0 h 142"/>
                <a:gd name="T14" fmla="*/ 122 w 127"/>
                <a:gd name="T15" fmla="*/ 25 h 142"/>
                <a:gd name="T16" fmla="*/ 124 w 127"/>
                <a:gd name="T17" fmla="*/ 20 h 142"/>
                <a:gd name="T18" fmla="*/ 121 w 127"/>
                <a:gd name="T19" fmla="*/ 1 h 142"/>
                <a:gd name="T20" fmla="*/ 118 w 127"/>
                <a:gd name="T2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42">
                  <a:moveTo>
                    <a:pt x="99" y="89"/>
                  </a:moveTo>
                  <a:cubicBezTo>
                    <a:pt x="0" y="112"/>
                    <a:pt x="0" y="112"/>
                    <a:pt x="0" y="112"/>
                  </a:cubicBezTo>
                  <a:cubicBezTo>
                    <a:pt x="0" y="113"/>
                    <a:pt x="0" y="115"/>
                    <a:pt x="0" y="116"/>
                  </a:cubicBezTo>
                  <a:cubicBezTo>
                    <a:pt x="13" y="119"/>
                    <a:pt x="48" y="136"/>
                    <a:pt x="61" y="142"/>
                  </a:cubicBezTo>
                  <a:cubicBezTo>
                    <a:pt x="75" y="127"/>
                    <a:pt x="93" y="102"/>
                    <a:pt x="93" y="102"/>
                  </a:cubicBezTo>
                  <a:cubicBezTo>
                    <a:pt x="96" y="98"/>
                    <a:pt x="98" y="93"/>
                    <a:pt x="99" y="89"/>
                  </a:cubicBezTo>
                  <a:moveTo>
                    <a:pt x="118" y="0"/>
                  </a:moveTo>
                  <a:cubicBezTo>
                    <a:pt x="122" y="25"/>
                    <a:pt x="122" y="25"/>
                    <a:pt x="122" y="25"/>
                  </a:cubicBezTo>
                  <a:cubicBezTo>
                    <a:pt x="124" y="22"/>
                    <a:pt x="124" y="20"/>
                    <a:pt x="124" y="20"/>
                  </a:cubicBezTo>
                  <a:cubicBezTo>
                    <a:pt x="127" y="9"/>
                    <a:pt x="121" y="1"/>
                    <a:pt x="121" y="1"/>
                  </a:cubicBezTo>
                  <a:cubicBezTo>
                    <a:pt x="120" y="1"/>
                    <a:pt x="119" y="0"/>
                    <a:pt x="118" y="0"/>
                  </a:cubicBezTo>
                </a:path>
              </a:pathLst>
            </a:custGeom>
            <a:solidFill>
              <a:srgbClr val="00A1DA"/>
            </a:solidFill>
            <a:ln>
              <a:noFill/>
            </a:ln>
          </p:spPr>
          <p:txBody>
            <a:bodyPr vert="horz" wrap="square" lIns="91440" tIns="45720" rIns="91440" bIns="45720" numCol="1" anchor="t" anchorCtr="0" compatLnSpc="1">
              <a:prstTxWarp prst="textNoShape">
                <a:avLst/>
              </a:prstTxWarp>
            </a:bodyPr>
            <a:lstStyle/>
            <a:p>
              <a:endParaRPr lang="en-US"/>
            </a:p>
          </p:txBody>
        </p:sp>
        <p:sp>
          <p:nvSpPr>
            <p:cNvPr id="31154" name="Freeform 1443"/>
            <p:cNvSpPr>
              <a:spLocks/>
            </p:cNvSpPr>
            <p:nvPr/>
          </p:nvSpPr>
          <p:spPr bwMode="auto">
            <a:xfrm>
              <a:off x="3113088" y="5145088"/>
              <a:ext cx="201613" cy="200025"/>
            </a:xfrm>
            <a:custGeom>
              <a:avLst/>
              <a:gdLst>
                <a:gd name="T0" fmla="*/ 84 w 127"/>
                <a:gd name="T1" fmla="*/ 0 h 126"/>
                <a:gd name="T2" fmla="*/ 68 w 127"/>
                <a:gd name="T3" fmla="*/ 13 h 126"/>
                <a:gd name="T4" fmla="*/ 43 w 127"/>
                <a:gd name="T5" fmla="*/ 47 h 126"/>
                <a:gd name="T6" fmla="*/ 29 w 127"/>
                <a:gd name="T7" fmla="*/ 70 h 126"/>
                <a:gd name="T8" fmla="*/ 37 w 127"/>
                <a:gd name="T9" fmla="*/ 48 h 126"/>
                <a:gd name="T10" fmla="*/ 37 w 127"/>
                <a:gd name="T11" fmla="*/ 20 h 126"/>
                <a:gd name="T12" fmla="*/ 34 w 127"/>
                <a:gd name="T13" fmla="*/ 18 h 126"/>
                <a:gd name="T14" fmla="*/ 24 w 127"/>
                <a:gd name="T15" fmla="*/ 29 h 126"/>
                <a:gd name="T16" fmla="*/ 14 w 127"/>
                <a:gd name="T17" fmla="*/ 42 h 126"/>
                <a:gd name="T18" fmla="*/ 3 w 127"/>
                <a:gd name="T19" fmla="*/ 69 h 126"/>
                <a:gd name="T20" fmla="*/ 4 w 127"/>
                <a:gd name="T21" fmla="*/ 109 h 126"/>
                <a:gd name="T22" fmla="*/ 5 w 127"/>
                <a:gd name="T23" fmla="*/ 126 h 126"/>
                <a:gd name="T24" fmla="*/ 104 w 127"/>
                <a:gd name="T25" fmla="*/ 103 h 126"/>
                <a:gd name="T26" fmla="*/ 117 w 127"/>
                <a:gd name="T27" fmla="*/ 64 h 126"/>
                <a:gd name="T28" fmla="*/ 127 w 127"/>
                <a:gd name="T29" fmla="*/ 39 h 126"/>
                <a:gd name="T30" fmla="*/ 123 w 127"/>
                <a:gd name="T31" fmla="*/ 14 h 126"/>
                <a:gd name="T32" fmla="*/ 122 w 127"/>
                <a:gd name="T33" fmla="*/ 14 h 126"/>
                <a:gd name="T34" fmla="*/ 118 w 127"/>
                <a:gd name="T35" fmla="*/ 16 h 126"/>
                <a:gd name="T36" fmla="*/ 113 w 127"/>
                <a:gd name="T37" fmla="*/ 7 h 126"/>
                <a:gd name="T38" fmla="*/ 108 w 127"/>
                <a:gd name="T39" fmla="*/ 6 h 126"/>
                <a:gd name="T40" fmla="*/ 100 w 127"/>
                <a:gd name="T41" fmla="*/ 12 h 126"/>
                <a:gd name="T42" fmla="*/ 84 w 127"/>
                <a:gd name="T43" fmla="*/ 41 h 126"/>
                <a:gd name="T44" fmla="*/ 66 w 127"/>
                <a:gd name="T45" fmla="*/ 62 h 126"/>
                <a:gd name="T46" fmla="*/ 75 w 127"/>
                <a:gd name="T47" fmla="*/ 44 h 126"/>
                <a:gd name="T48" fmla="*/ 88 w 127"/>
                <a:gd name="T49" fmla="*/ 21 h 126"/>
                <a:gd name="T50" fmla="*/ 88 w 127"/>
                <a:gd name="T51" fmla="*/ 1 h 126"/>
                <a:gd name="T52" fmla="*/ 84 w 127"/>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 h="126">
                  <a:moveTo>
                    <a:pt x="84" y="0"/>
                  </a:moveTo>
                  <a:cubicBezTo>
                    <a:pt x="77" y="0"/>
                    <a:pt x="72" y="7"/>
                    <a:pt x="68" y="13"/>
                  </a:cubicBezTo>
                  <a:cubicBezTo>
                    <a:pt x="63" y="21"/>
                    <a:pt x="49" y="39"/>
                    <a:pt x="43" y="47"/>
                  </a:cubicBezTo>
                  <a:cubicBezTo>
                    <a:pt x="38" y="56"/>
                    <a:pt x="29" y="70"/>
                    <a:pt x="29" y="70"/>
                  </a:cubicBezTo>
                  <a:cubicBezTo>
                    <a:pt x="29" y="70"/>
                    <a:pt x="32" y="56"/>
                    <a:pt x="37" y="48"/>
                  </a:cubicBezTo>
                  <a:cubicBezTo>
                    <a:pt x="41" y="41"/>
                    <a:pt x="41" y="27"/>
                    <a:pt x="37" y="20"/>
                  </a:cubicBezTo>
                  <a:cubicBezTo>
                    <a:pt x="36" y="18"/>
                    <a:pt x="35" y="18"/>
                    <a:pt x="34" y="18"/>
                  </a:cubicBezTo>
                  <a:cubicBezTo>
                    <a:pt x="30" y="18"/>
                    <a:pt x="26" y="24"/>
                    <a:pt x="24" y="29"/>
                  </a:cubicBezTo>
                  <a:cubicBezTo>
                    <a:pt x="21" y="35"/>
                    <a:pt x="15" y="38"/>
                    <a:pt x="14" y="42"/>
                  </a:cubicBezTo>
                  <a:cubicBezTo>
                    <a:pt x="13" y="46"/>
                    <a:pt x="6" y="61"/>
                    <a:pt x="3" y="69"/>
                  </a:cubicBezTo>
                  <a:cubicBezTo>
                    <a:pt x="1" y="77"/>
                    <a:pt x="0" y="94"/>
                    <a:pt x="4" y="109"/>
                  </a:cubicBezTo>
                  <a:cubicBezTo>
                    <a:pt x="5" y="116"/>
                    <a:pt x="5" y="122"/>
                    <a:pt x="5" y="126"/>
                  </a:cubicBezTo>
                  <a:cubicBezTo>
                    <a:pt x="104" y="103"/>
                    <a:pt x="104" y="103"/>
                    <a:pt x="104" y="103"/>
                  </a:cubicBezTo>
                  <a:cubicBezTo>
                    <a:pt x="112" y="84"/>
                    <a:pt x="117" y="64"/>
                    <a:pt x="117" y="64"/>
                  </a:cubicBezTo>
                  <a:cubicBezTo>
                    <a:pt x="120" y="58"/>
                    <a:pt x="125" y="46"/>
                    <a:pt x="127" y="39"/>
                  </a:cubicBezTo>
                  <a:cubicBezTo>
                    <a:pt x="123" y="14"/>
                    <a:pt x="123" y="14"/>
                    <a:pt x="123" y="14"/>
                  </a:cubicBezTo>
                  <a:cubicBezTo>
                    <a:pt x="123" y="14"/>
                    <a:pt x="123" y="14"/>
                    <a:pt x="122" y="14"/>
                  </a:cubicBezTo>
                  <a:cubicBezTo>
                    <a:pt x="120" y="14"/>
                    <a:pt x="118" y="16"/>
                    <a:pt x="118" y="16"/>
                  </a:cubicBezTo>
                  <a:cubicBezTo>
                    <a:pt x="118" y="11"/>
                    <a:pt x="113" y="7"/>
                    <a:pt x="113" y="7"/>
                  </a:cubicBezTo>
                  <a:cubicBezTo>
                    <a:pt x="112" y="7"/>
                    <a:pt x="110" y="6"/>
                    <a:pt x="108" y="6"/>
                  </a:cubicBezTo>
                  <a:cubicBezTo>
                    <a:pt x="106" y="6"/>
                    <a:pt x="103" y="7"/>
                    <a:pt x="100" y="12"/>
                  </a:cubicBezTo>
                  <a:cubicBezTo>
                    <a:pt x="95" y="20"/>
                    <a:pt x="88" y="35"/>
                    <a:pt x="84" y="41"/>
                  </a:cubicBezTo>
                  <a:cubicBezTo>
                    <a:pt x="80" y="46"/>
                    <a:pt x="66" y="62"/>
                    <a:pt x="66" y="62"/>
                  </a:cubicBezTo>
                  <a:cubicBezTo>
                    <a:pt x="66" y="62"/>
                    <a:pt x="73" y="49"/>
                    <a:pt x="75" y="44"/>
                  </a:cubicBezTo>
                  <a:cubicBezTo>
                    <a:pt x="77" y="38"/>
                    <a:pt x="88" y="21"/>
                    <a:pt x="88" y="21"/>
                  </a:cubicBezTo>
                  <a:cubicBezTo>
                    <a:pt x="96" y="7"/>
                    <a:pt x="88" y="1"/>
                    <a:pt x="88" y="1"/>
                  </a:cubicBezTo>
                  <a:cubicBezTo>
                    <a:pt x="86" y="0"/>
                    <a:pt x="85" y="0"/>
                    <a:pt x="84" y="0"/>
                  </a:cubicBezTo>
                </a:path>
              </a:pathLst>
            </a:custGeom>
            <a:solidFill>
              <a:srgbClr val="00A1DA"/>
            </a:solidFill>
            <a:ln>
              <a:noFill/>
            </a:ln>
          </p:spPr>
          <p:txBody>
            <a:bodyPr vert="horz" wrap="square" lIns="91440" tIns="45720" rIns="91440" bIns="45720" numCol="1" anchor="t" anchorCtr="0" compatLnSpc="1">
              <a:prstTxWarp prst="textNoShape">
                <a:avLst/>
              </a:prstTxWarp>
            </a:bodyPr>
            <a:lstStyle/>
            <a:p>
              <a:endParaRPr lang="en-US"/>
            </a:p>
          </p:txBody>
        </p:sp>
        <p:sp>
          <p:nvSpPr>
            <p:cNvPr id="31155" name="Freeform 1444"/>
            <p:cNvSpPr>
              <a:spLocks/>
            </p:cNvSpPr>
            <p:nvPr/>
          </p:nvSpPr>
          <p:spPr bwMode="auto">
            <a:xfrm>
              <a:off x="2171700" y="5329238"/>
              <a:ext cx="674688" cy="620713"/>
            </a:xfrm>
            <a:custGeom>
              <a:avLst/>
              <a:gdLst>
                <a:gd name="T0" fmla="*/ 85 w 425"/>
                <a:gd name="T1" fmla="*/ 0 h 391"/>
                <a:gd name="T2" fmla="*/ 42 w 425"/>
                <a:gd name="T3" fmla="*/ 11 h 391"/>
                <a:gd name="T4" fmla="*/ 14 w 425"/>
                <a:gd name="T5" fmla="*/ 89 h 391"/>
                <a:gd name="T6" fmla="*/ 215 w 425"/>
                <a:gd name="T7" fmla="*/ 378 h 391"/>
                <a:gd name="T8" fmla="*/ 266 w 425"/>
                <a:gd name="T9" fmla="*/ 391 h 391"/>
                <a:gd name="T10" fmla="*/ 308 w 425"/>
                <a:gd name="T11" fmla="*/ 386 h 391"/>
                <a:gd name="T12" fmla="*/ 379 w 425"/>
                <a:gd name="T13" fmla="*/ 363 h 391"/>
                <a:gd name="T14" fmla="*/ 385 w 425"/>
                <a:gd name="T15" fmla="*/ 358 h 391"/>
                <a:gd name="T16" fmla="*/ 425 w 425"/>
                <a:gd name="T17" fmla="*/ 340 h 391"/>
                <a:gd name="T18" fmla="*/ 413 w 425"/>
                <a:gd name="T19" fmla="*/ 334 h 391"/>
                <a:gd name="T20" fmla="*/ 395 w 425"/>
                <a:gd name="T21" fmla="*/ 326 h 391"/>
                <a:gd name="T22" fmla="*/ 376 w 425"/>
                <a:gd name="T23" fmla="*/ 333 h 391"/>
                <a:gd name="T24" fmla="*/ 376 w 425"/>
                <a:gd name="T25" fmla="*/ 333 h 391"/>
                <a:gd name="T26" fmla="*/ 363 w 425"/>
                <a:gd name="T27" fmla="*/ 312 h 391"/>
                <a:gd name="T28" fmla="*/ 355 w 425"/>
                <a:gd name="T29" fmla="*/ 310 h 391"/>
                <a:gd name="T30" fmla="*/ 350 w 425"/>
                <a:gd name="T31" fmla="*/ 311 h 391"/>
                <a:gd name="T32" fmla="*/ 335 w 425"/>
                <a:gd name="T33" fmla="*/ 312 h 391"/>
                <a:gd name="T34" fmla="*/ 316 w 425"/>
                <a:gd name="T35" fmla="*/ 311 h 391"/>
                <a:gd name="T36" fmla="*/ 257 w 425"/>
                <a:gd name="T37" fmla="*/ 290 h 391"/>
                <a:gd name="T38" fmla="*/ 200 w 425"/>
                <a:gd name="T39" fmla="*/ 227 h 391"/>
                <a:gd name="T40" fmla="*/ 160 w 425"/>
                <a:gd name="T41" fmla="*/ 146 h 391"/>
                <a:gd name="T42" fmla="*/ 130 w 425"/>
                <a:gd name="T43" fmla="*/ 89 h 391"/>
                <a:gd name="T44" fmla="*/ 125 w 425"/>
                <a:gd name="T45" fmla="*/ 56 h 391"/>
                <a:gd name="T46" fmla="*/ 92 w 425"/>
                <a:gd name="T47" fmla="*/ 19 h 391"/>
                <a:gd name="T48" fmla="*/ 85 w 425"/>
                <a:gd name="T49"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5" h="391">
                  <a:moveTo>
                    <a:pt x="85" y="0"/>
                  </a:moveTo>
                  <a:cubicBezTo>
                    <a:pt x="42" y="11"/>
                    <a:pt x="42" y="11"/>
                    <a:pt x="42" y="11"/>
                  </a:cubicBezTo>
                  <a:cubicBezTo>
                    <a:pt x="42" y="11"/>
                    <a:pt x="0" y="24"/>
                    <a:pt x="14" y="89"/>
                  </a:cubicBezTo>
                  <a:cubicBezTo>
                    <a:pt x="14" y="89"/>
                    <a:pt x="29" y="263"/>
                    <a:pt x="215" y="378"/>
                  </a:cubicBezTo>
                  <a:cubicBezTo>
                    <a:pt x="215" y="378"/>
                    <a:pt x="231" y="391"/>
                    <a:pt x="266" y="391"/>
                  </a:cubicBezTo>
                  <a:cubicBezTo>
                    <a:pt x="278" y="391"/>
                    <a:pt x="292" y="390"/>
                    <a:pt x="308" y="386"/>
                  </a:cubicBezTo>
                  <a:cubicBezTo>
                    <a:pt x="379" y="363"/>
                    <a:pt x="379" y="363"/>
                    <a:pt x="379" y="363"/>
                  </a:cubicBezTo>
                  <a:cubicBezTo>
                    <a:pt x="385" y="358"/>
                    <a:pt x="385" y="358"/>
                    <a:pt x="385" y="358"/>
                  </a:cubicBezTo>
                  <a:cubicBezTo>
                    <a:pt x="385" y="358"/>
                    <a:pt x="406" y="351"/>
                    <a:pt x="425" y="340"/>
                  </a:cubicBezTo>
                  <a:cubicBezTo>
                    <a:pt x="423" y="339"/>
                    <a:pt x="419" y="337"/>
                    <a:pt x="413" y="334"/>
                  </a:cubicBezTo>
                  <a:cubicBezTo>
                    <a:pt x="407" y="332"/>
                    <a:pt x="401" y="329"/>
                    <a:pt x="395" y="326"/>
                  </a:cubicBezTo>
                  <a:cubicBezTo>
                    <a:pt x="389" y="329"/>
                    <a:pt x="381" y="333"/>
                    <a:pt x="376" y="333"/>
                  </a:cubicBezTo>
                  <a:cubicBezTo>
                    <a:pt x="376" y="333"/>
                    <a:pt x="376" y="333"/>
                    <a:pt x="376" y="333"/>
                  </a:cubicBezTo>
                  <a:cubicBezTo>
                    <a:pt x="363" y="312"/>
                    <a:pt x="363" y="312"/>
                    <a:pt x="363" y="312"/>
                  </a:cubicBezTo>
                  <a:cubicBezTo>
                    <a:pt x="360" y="311"/>
                    <a:pt x="357" y="310"/>
                    <a:pt x="355" y="310"/>
                  </a:cubicBezTo>
                  <a:cubicBezTo>
                    <a:pt x="353" y="310"/>
                    <a:pt x="352" y="310"/>
                    <a:pt x="350" y="311"/>
                  </a:cubicBezTo>
                  <a:cubicBezTo>
                    <a:pt x="345" y="311"/>
                    <a:pt x="343" y="312"/>
                    <a:pt x="335" y="312"/>
                  </a:cubicBezTo>
                  <a:cubicBezTo>
                    <a:pt x="331" y="312"/>
                    <a:pt x="325" y="312"/>
                    <a:pt x="316" y="311"/>
                  </a:cubicBezTo>
                  <a:cubicBezTo>
                    <a:pt x="291" y="309"/>
                    <a:pt x="271" y="304"/>
                    <a:pt x="257" y="290"/>
                  </a:cubicBezTo>
                  <a:cubicBezTo>
                    <a:pt x="243" y="276"/>
                    <a:pt x="212" y="241"/>
                    <a:pt x="200" y="227"/>
                  </a:cubicBezTo>
                  <a:cubicBezTo>
                    <a:pt x="188" y="213"/>
                    <a:pt x="163" y="159"/>
                    <a:pt x="160" y="146"/>
                  </a:cubicBezTo>
                  <a:cubicBezTo>
                    <a:pt x="157" y="133"/>
                    <a:pt x="135" y="99"/>
                    <a:pt x="130" y="89"/>
                  </a:cubicBezTo>
                  <a:cubicBezTo>
                    <a:pt x="125" y="79"/>
                    <a:pt x="130" y="68"/>
                    <a:pt x="125" y="56"/>
                  </a:cubicBezTo>
                  <a:cubicBezTo>
                    <a:pt x="119" y="43"/>
                    <a:pt x="106" y="37"/>
                    <a:pt x="92" y="19"/>
                  </a:cubicBezTo>
                  <a:cubicBezTo>
                    <a:pt x="89" y="14"/>
                    <a:pt x="86" y="7"/>
                    <a:pt x="85" y="0"/>
                  </a:cubicBezTo>
                </a:path>
              </a:pathLst>
            </a:custGeom>
            <a:solidFill>
              <a:srgbClr val="00A1DA"/>
            </a:solidFill>
            <a:ln>
              <a:noFill/>
            </a:ln>
          </p:spPr>
          <p:txBody>
            <a:bodyPr vert="horz" wrap="square" lIns="91440" tIns="45720" rIns="91440" bIns="45720" numCol="1" anchor="t" anchorCtr="0" compatLnSpc="1">
              <a:prstTxWarp prst="textNoShape">
                <a:avLst/>
              </a:prstTxWarp>
            </a:bodyPr>
            <a:lstStyle/>
            <a:p>
              <a:endParaRPr lang="en-US"/>
            </a:p>
          </p:txBody>
        </p:sp>
        <p:sp>
          <p:nvSpPr>
            <p:cNvPr id="31156" name="Freeform 1445"/>
            <p:cNvSpPr>
              <a:spLocks noEditPoints="1"/>
            </p:cNvSpPr>
            <p:nvPr/>
          </p:nvSpPr>
          <p:spPr bwMode="auto">
            <a:xfrm>
              <a:off x="2911475" y="5546725"/>
              <a:ext cx="80963" cy="363538"/>
            </a:xfrm>
            <a:custGeom>
              <a:avLst/>
              <a:gdLst>
                <a:gd name="T0" fmla="*/ 34 w 51"/>
                <a:gd name="T1" fmla="*/ 191 h 229"/>
                <a:gd name="T2" fmla="*/ 15 w 51"/>
                <a:gd name="T3" fmla="*/ 195 h 229"/>
                <a:gd name="T4" fmla="*/ 0 w 51"/>
                <a:gd name="T5" fmla="*/ 198 h 229"/>
                <a:gd name="T6" fmla="*/ 15 w 51"/>
                <a:gd name="T7" fmla="*/ 217 h 229"/>
                <a:gd name="T8" fmla="*/ 40 w 51"/>
                <a:gd name="T9" fmla="*/ 229 h 229"/>
                <a:gd name="T10" fmla="*/ 43 w 51"/>
                <a:gd name="T11" fmla="*/ 228 h 229"/>
                <a:gd name="T12" fmla="*/ 51 w 51"/>
                <a:gd name="T13" fmla="*/ 224 h 229"/>
                <a:gd name="T14" fmla="*/ 30 w 51"/>
                <a:gd name="T15" fmla="*/ 202 h 229"/>
                <a:gd name="T16" fmla="*/ 34 w 51"/>
                <a:gd name="T17" fmla="*/ 191 h 229"/>
                <a:gd name="T18" fmla="*/ 22 w 51"/>
                <a:gd name="T19" fmla="*/ 0 h 229"/>
                <a:gd name="T20" fmla="*/ 5 w 51"/>
                <a:gd name="T21" fmla="*/ 52 h 229"/>
                <a:gd name="T22" fmla="*/ 5 w 51"/>
                <a:gd name="T23" fmla="*/ 52 h 229"/>
                <a:gd name="T24" fmla="*/ 34 w 51"/>
                <a:gd name="T25" fmla="*/ 62 h 229"/>
                <a:gd name="T26" fmla="*/ 46 w 51"/>
                <a:gd name="T27" fmla="*/ 50 h 229"/>
                <a:gd name="T28" fmla="*/ 44 w 51"/>
                <a:gd name="T29" fmla="*/ 25 h 229"/>
                <a:gd name="T30" fmla="*/ 46 w 51"/>
                <a:gd name="T31" fmla="*/ 18 h 229"/>
                <a:gd name="T32" fmla="*/ 22 w 51"/>
                <a:gd name="T3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229">
                  <a:moveTo>
                    <a:pt x="34" y="191"/>
                  </a:moveTo>
                  <a:cubicBezTo>
                    <a:pt x="26" y="193"/>
                    <a:pt x="19" y="194"/>
                    <a:pt x="15" y="195"/>
                  </a:cubicBezTo>
                  <a:cubicBezTo>
                    <a:pt x="9" y="196"/>
                    <a:pt x="5" y="197"/>
                    <a:pt x="0" y="198"/>
                  </a:cubicBezTo>
                  <a:cubicBezTo>
                    <a:pt x="2" y="202"/>
                    <a:pt x="6" y="209"/>
                    <a:pt x="15" y="217"/>
                  </a:cubicBezTo>
                  <a:cubicBezTo>
                    <a:pt x="40" y="229"/>
                    <a:pt x="40" y="229"/>
                    <a:pt x="40" y="229"/>
                  </a:cubicBezTo>
                  <a:cubicBezTo>
                    <a:pt x="43" y="228"/>
                    <a:pt x="43" y="228"/>
                    <a:pt x="43" y="228"/>
                  </a:cubicBezTo>
                  <a:cubicBezTo>
                    <a:pt x="51" y="224"/>
                    <a:pt x="51" y="224"/>
                    <a:pt x="51" y="224"/>
                  </a:cubicBezTo>
                  <a:cubicBezTo>
                    <a:pt x="30" y="202"/>
                    <a:pt x="30" y="202"/>
                    <a:pt x="30" y="202"/>
                  </a:cubicBezTo>
                  <a:cubicBezTo>
                    <a:pt x="30" y="202"/>
                    <a:pt x="31" y="197"/>
                    <a:pt x="34" y="191"/>
                  </a:cubicBezTo>
                  <a:moveTo>
                    <a:pt x="22" y="0"/>
                  </a:moveTo>
                  <a:cubicBezTo>
                    <a:pt x="20" y="31"/>
                    <a:pt x="5" y="52"/>
                    <a:pt x="5" y="52"/>
                  </a:cubicBezTo>
                  <a:cubicBezTo>
                    <a:pt x="5" y="52"/>
                    <a:pt x="5" y="52"/>
                    <a:pt x="5" y="52"/>
                  </a:cubicBezTo>
                  <a:cubicBezTo>
                    <a:pt x="10" y="52"/>
                    <a:pt x="34" y="62"/>
                    <a:pt x="34" y="62"/>
                  </a:cubicBezTo>
                  <a:cubicBezTo>
                    <a:pt x="34" y="62"/>
                    <a:pt x="44" y="54"/>
                    <a:pt x="46" y="50"/>
                  </a:cubicBezTo>
                  <a:cubicBezTo>
                    <a:pt x="49" y="45"/>
                    <a:pt x="44" y="38"/>
                    <a:pt x="44" y="25"/>
                  </a:cubicBezTo>
                  <a:cubicBezTo>
                    <a:pt x="44" y="22"/>
                    <a:pt x="45" y="20"/>
                    <a:pt x="46" y="18"/>
                  </a:cubicBezTo>
                  <a:cubicBezTo>
                    <a:pt x="37" y="12"/>
                    <a:pt x="29" y="6"/>
                    <a:pt x="22" y="0"/>
                  </a:cubicBezTo>
                </a:path>
              </a:pathLst>
            </a:custGeom>
            <a:solidFill>
              <a:srgbClr val="00A1DA"/>
            </a:solidFill>
            <a:ln>
              <a:noFill/>
            </a:ln>
          </p:spPr>
          <p:txBody>
            <a:bodyPr vert="horz" wrap="square" lIns="91440" tIns="45720" rIns="91440" bIns="45720" numCol="1" anchor="t" anchorCtr="0" compatLnSpc="1">
              <a:prstTxWarp prst="textNoShape">
                <a:avLst/>
              </a:prstTxWarp>
            </a:bodyPr>
            <a:lstStyle/>
            <a:p>
              <a:endParaRPr lang="en-US"/>
            </a:p>
          </p:txBody>
        </p:sp>
        <p:sp>
          <p:nvSpPr>
            <p:cNvPr id="31157" name="Freeform 1446"/>
            <p:cNvSpPr>
              <a:spLocks/>
            </p:cNvSpPr>
            <p:nvPr/>
          </p:nvSpPr>
          <p:spPr bwMode="auto">
            <a:xfrm>
              <a:off x="2946400" y="5538788"/>
              <a:ext cx="49213" cy="36513"/>
            </a:xfrm>
            <a:custGeom>
              <a:avLst/>
              <a:gdLst>
                <a:gd name="T0" fmla="*/ 0 w 31"/>
                <a:gd name="T1" fmla="*/ 0 h 23"/>
                <a:gd name="T2" fmla="*/ 0 w 31"/>
                <a:gd name="T3" fmla="*/ 5 h 23"/>
                <a:gd name="T4" fmla="*/ 24 w 31"/>
                <a:gd name="T5" fmla="*/ 23 h 23"/>
                <a:gd name="T6" fmla="*/ 31 w 31"/>
                <a:gd name="T7" fmla="*/ 14 h 23"/>
                <a:gd name="T8" fmla="*/ 0 w 31"/>
                <a:gd name="T9" fmla="*/ 0 h 23"/>
              </a:gdLst>
              <a:ahLst/>
              <a:cxnLst>
                <a:cxn ang="0">
                  <a:pos x="T0" y="T1"/>
                </a:cxn>
                <a:cxn ang="0">
                  <a:pos x="T2" y="T3"/>
                </a:cxn>
                <a:cxn ang="0">
                  <a:pos x="T4" y="T5"/>
                </a:cxn>
                <a:cxn ang="0">
                  <a:pos x="T6" y="T7"/>
                </a:cxn>
                <a:cxn ang="0">
                  <a:pos x="T8" y="T9"/>
                </a:cxn>
              </a:cxnLst>
              <a:rect l="0" t="0" r="r" b="b"/>
              <a:pathLst>
                <a:path w="31" h="23">
                  <a:moveTo>
                    <a:pt x="0" y="0"/>
                  </a:moveTo>
                  <a:cubicBezTo>
                    <a:pt x="0" y="1"/>
                    <a:pt x="0" y="3"/>
                    <a:pt x="0" y="5"/>
                  </a:cubicBezTo>
                  <a:cubicBezTo>
                    <a:pt x="7" y="11"/>
                    <a:pt x="15" y="17"/>
                    <a:pt x="24" y="23"/>
                  </a:cubicBezTo>
                  <a:cubicBezTo>
                    <a:pt x="25" y="19"/>
                    <a:pt x="28" y="17"/>
                    <a:pt x="31" y="14"/>
                  </a:cubicBezTo>
                  <a:cubicBezTo>
                    <a:pt x="0" y="0"/>
                    <a:pt x="0" y="0"/>
                    <a:pt x="0" y="0"/>
                  </a:cubicBezTo>
                </a:path>
              </a:pathLst>
            </a:custGeom>
            <a:solidFill>
              <a:srgbClr val="00A1DA"/>
            </a:solidFill>
            <a:ln>
              <a:noFill/>
            </a:ln>
          </p:spPr>
          <p:txBody>
            <a:bodyPr vert="horz" wrap="square" lIns="91440" tIns="45720" rIns="91440" bIns="45720" numCol="1" anchor="t" anchorCtr="0" compatLnSpc="1">
              <a:prstTxWarp prst="textNoShape">
                <a:avLst/>
              </a:prstTxWarp>
            </a:bodyPr>
            <a:lstStyle/>
            <a:p>
              <a:endParaRPr lang="en-US"/>
            </a:p>
          </p:txBody>
        </p:sp>
        <p:sp>
          <p:nvSpPr>
            <p:cNvPr id="31158" name="Freeform 1447"/>
            <p:cNvSpPr>
              <a:spLocks/>
            </p:cNvSpPr>
            <p:nvPr/>
          </p:nvSpPr>
          <p:spPr bwMode="auto">
            <a:xfrm>
              <a:off x="2770188" y="4895850"/>
              <a:ext cx="244475" cy="203200"/>
            </a:xfrm>
            <a:custGeom>
              <a:avLst/>
              <a:gdLst>
                <a:gd name="T0" fmla="*/ 97 w 154"/>
                <a:gd name="T1" fmla="*/ 0 h 128"/>
                <a:gd name="T2" fmla="*/ 79 w 154"/>
                <a:gd name="T3" fmla="*/ 1 h 128"/>
                <a:gd name="T4" fmla="*/ 60 w 154"/>
                <a:gd name="T5" fmla="*/ 13 h 128"/>
                <a:gd name="T6" fmla="*/ 31 w 154"/>
                <a:gd name="T7" fmla="*/ 44 h 128"/>
                <a:gd name="T8" fmla="*/ 20 w 154"/>
                <a:gd name="T9" fmla="*/ 62 h 128"/>
                <a:gd name="T10" fmla="*/ 0 w 154"/>
                <a:gd name="T11" fmla="*/ 69 h 128"/>
                <a:gd name="T12" fmla="*/ 25 w 154"/>
                <a:gd name="T13" fmla="*/ 128 h 128"/>
                <a:gd name="T14" fmla="*/ 38 w 154"/>
                <a:gd name="T15" fmla="*/ 123 h 128"/>
                <a:gd name="T16" fmla="*/ 39 w 154"/>
                <a:gd name="T17" fmla="*/ 123 h 128"/>
                <a:gd name="T18" fmla="*/ 48 w 154"/>
                <a:gd name="T19" fmla="*/ 124 h 128"/>
                <a:gd name="T20" fmla="*/ 60 w 154"/>
                <a:gd name="T21" fmla="*/ 125 h 128"/>
                <a:gd name="T22" fmla="*/ 64 w 154"/>
                <a:gd name="T23" fmla="*/ 125 h 128"/>
                <a:gd name="T24" fmla="*/ 72 w 154"/>
                <a:gd name="T25" fmla="*/ 125 h 128"/>
                <a:gd name="T26" fmla="*/ 153 w 154"/>
                <a:gd name="T27" fmla="*/ 105 h 128"/>
                <a:gd name="T28" fmla="*/ 153 w 154"/>
                <a:gd name="T29" fmla="*/ 105 h 128"/>
                <a:gd name="T30" fmla="*/ 132 w 154"/>
                <a:gd name="T31" fmla="*/ 93 h 128"/>
                <a:gd name="T32" fmla="*/ 131 w 154"/>
                <a:gd name="T33" fmla="*/ 93 h 128"/>
                <a:gd name="T34" fmla="*/ 107 w 154"/>
                <a:gd name="T35" fmla="*/ 99 h 128"/>
                <a:gd name="T36" fmla="*/ 100 w 154"/>
                <a:gd name="T37" fmla="*/ 100 h 128"/>
                <a:gd name="T38" fmla="*/ 93 w 154"/>
                <a:gd name="T39" fmla="*/ 96 h 128"/>
                <a:gd name="T40" fmla="*/ 110 w 154"/>
                <a:gd name="T41" fmla="*/ 83 h 128"/>
                <a:gd name="T42" fmla="*/ 135 w 154"/>
                <a:gd name="T43" fmla="*/ 77 h 128"/>
                <a:gd name="T44" fmla="*/ 136 w 154"/>
                <a:gd name="T45" fmla="*/ 77 h 128"/>
                <a:gd name="T46" fmla="*/ 139 w 154"/>
                <a:gd name="T47" fmla="*/ 78 h 128"/>
                <a:gd name="T48" fmla="*/ 149 w 154"/>
                <a:gd name="T49" fmla="*/ 72 h 128"/>
                <a:gd name="T50" fmla="*/ 139 w 154"/>
                <a:gd name="T51" fmla="*/ 59 h 128"/>
                <a:gd name="T52" fmla="*/ 126 w 154"/>
                <a:gd name="T53" fmla="*/ 36 h 128"/>
                <a:gd name="T54" fmla="*/ 113 w 154"/>
                <a:gd name="T55" fmla="*/ 20 h 128"/>
                <a:gd name="T56" fmla="*/ 115 w 154"/>
                <a:gd name="T57" fmla="*/ 11 h 128"/>
                <a:gd name="T58" fmla="*/ 107 w 154"/>
                <a:gd name="T59" fmla="*/ 6 h 128"/>
                <a:gd name="T60" fmla="*/ 97 w 154"/>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 h="128">
                  <a:moveTo>
                    <a:pt x="97" y="0"/>
                  </a:moveTo>
                  <a:cubicBezTo>
                    <a:pt x="97" y="0"/>
                    <a:pt x="87" y="1"/>
                    <a:pt x="79" y="1"/>
                  </a:cubicBezTo>
                  <a:cubicBezTo>
                    <a:pt x="70" y="1"/>
                    <a:pt x="60" y="13"/>
                    <a:pt x="60" y="13"/>
                  </a:cubicBezTo>
                  <a:cubicBezTo>
                    <a:pt x="54" y="20"/>
                    <a:pt x="36" y="39"/>
                    <a:pt x="31" y="44"/>
                  </a:cubicBezTo>
                  <a:cubicBezTo>
                    <a:pt x="26" y="49"/>
                    <a:pt x="22" y="59"/>
                    <a:pt x="20" y="62"/>
                  </a:cubicBezTo>
                  <a:cubicBezTo>
                    <a:pt x="18" y="65"/>
                    <a:pt x="5" y="68"/>
                    <a:pt x="0" y="69"/>
                  </a:cubicBezTo>
                  <a:cubicBezTo>
                    <a:pt x="8" y="98"/>
                    <a:pt x="22" y="124"/>
                    <a:pt x="25" y="128"/>
                  </a:cubicBezTo>
                  <a:cubicBezTo>
                    <a:pt x="28" y="127"/>
                    <a:pt x="34" y="124"/>
                    <a:pt x="38" y="123"/>
                  </a:cubicBezTo>
                  <a:cubicBezTo>
                    <a:pt x="38" y="123"/>
                    <a:pt x="39" y="123"/>
                    <a:pt x="39" y="123"/>
                  </a:cubicBezTo>
                  <a:cubicBezTo>
                    <a:pt x="41" y="123"/>
                    <a:pt x="45" y="124"/>
                    <a:pt x="48" y="124"/>
                  </a:cubicBezTo>
                  <a:cubicBezTo>
                    <a:pt x="52" y="125"/>
                    <a:pt x="56" y="125"/>
                    <a:pt x="60" y="125"/>
                  </a:cubicBezTo>
                  <a:cubicBezTo>
                    <a:pt x="62" y="125"/>
                    <a:pt x="63" y="125"/>
                    <a:pt x="64" y="125"/>
                  </a:cubicBezTo>
                  <a:cubicBezTo>
                    <a:pt x="67" y="125"/>
                    <a:pt x="69" y="125"/>
                    <a:pt x="72" y="125"/>
                  </a:cubicBezTo>
                  <a:cubicBezTo>
                    <a:pt x="153" y="105"/>
                    <a:pt x="153" y="105"/>
                    <a:pt x="153" y="105"/>
                  </a:cubicBezTo>
                  <a:cubicBezTo>
                    <a:pt x="153" y="105"/>
                    <a:pt x="153" y="105"/>
                    <a:pt x="153" y="105"/>
                  </a:cubicBezTo>
                  <a:cubicBezTo>
                    <a:pt x="154" y="97"/>
                    <a:pt x="141" y="93"/>
                    <a:pt x="132" y="93"/>
                  </a:cubicBezTo>
                  <a:cubicBezTo>
                    <a:pt x="132" y="93"/>
                    <a:pt x="131" y="93"/>
                    <a:pt x="131" y="93"/>
                  </a:cubicBezTo>
                  <a:cubicBezTo>
                    <a:pt x="124" y="93"/>
                    <a:pt x="120" y="96"/>
                    <a:pt x="107" y="99"/>
                  </a:cubicBezTo>
                  <a:cubicBezTo>
                    <a:pt x="104" y="99"/>
                    <a:pt x="102" y="100"/>
                    <a:pt x="100" y="100"/>
                  </a:cubicBezTo>
                  <a:cubicBezTo>
                    <a:pt x="93" y="100"/>
                    <a:pt x="93" y="96"/>
                    <a:pt x="93" y="96"/>
                  </a:cubicBezTo>
                  <a:cubicBezTo>
                    <a:pt x="92" y="89"/>
                    <a:pt x="99" y="88"/>
                    <a:pt x="110" y="83"/>
                  </a:cubicBezTo>
                  <a:cubicBezTo>
                    <a:pt x="119" y="78"/>
                    <a:pt x="131" y="77"/>
                    <a:pt x="135" y="77"/>
                  </a:cubicBezTo>
                  <a:cubicBezTo>
                    <a:pt x="136" y="77"/>
                    <a:pt x="136" y="77"/>
                    <a:pt x="136" y="77"/>
                  </a:cubicBezTo>
                  <a:cubicBezTo>
                    <a:pt x="137" y="77"/>
                    <a:pt x="138" y="78"/>
                    <a:pt x="139" y="78"/>
                  </a:cubicBezTo>
                  <a:cubicBezTo>
                    <a:pt x="149" y="78"/>
                    <a:pt x="149" y="72"/>
                    <a:pt x="149" y="72"/>
                  </a:cubicBezTo>
                  <a:cubicBezTo>
                    <a:pt x="149" y="66"/>
                    <a:pt x="139" y="59"/>
                    <a:pt x="139" y="59"/>
                  </a:cubicBezTo>
                  <a:cubicBezTo>
                    <a:pt x="143" y="47"/>
                    <a:pt x="126" y="36"/>
                    <a:pt x="126" y="36"/>
                  </a:cubicBezTo>
                  <a:cubicBezTo>
                    <a:pt x="122" y="22"/>
                    <a:pt x="113" y="20"/>
                    <a:pt x="113" y="20"/>
                  </a:cubicBezTo>
                  <a:cubicBezTo>
                    <a:pt x="120" y="18"/>
                    <a:pt x="115" y="11"/>
                    <a:pt x="115" y="11"/>
                  </a:cubicBezTo>
                  <a:cubicBezTo>
                    <a:pt x="115" y="11"/>
                    <a:pt x="114" y="9"/>
                    <a:pt x="107" y="6"/>
                  </a:cubicBezTo>
                  <a:cubicBezTo>
                    <a:pt x="100" y="2"/>
                    <a:pt x="97" y="0"/>
                    <a:pt x="97" y="0"/>
                  </a:cubicBezTo>
                </a:path>
              </a:pathLst>
            </a:custGeom>
            <a:solidFill>
              <a:srgbClr val="00A1DA"/>
            </a:solidFill>
            <a:ln>
              <a:noFill/>
            </a:ln>
          </p:spPr>
          <p:txBody>
            <a:bodyPr vert="horz" wrap="square" lIns="91440" tIns="45720" rIns="91440" bIns="45720" numCol="1" anchor="t" anchorCtr="0" compatLnSpc="1">
              <a:prstTxWarp prst="textNoShape">
                <a:avLst/>
              </a:prstTxWarp>
            </a:bodyPr>
            <a:lstStyle/>
            <a:p>
              <a:endParaRPr lang="en-US"/>
            </a:p>
          </p:txBody>
        </p:sp>
        <p:sp>
          <p:nvSpPr>
            <p:cNvPr id="31159" name="Freeform 1448"/>
            <p:cNvSpPr>
              <a:spLocks/>
            </p:cNvSpPr>
            <p:nvPr/>
          </p:nvSpPr>
          <p:spPr bwMode="auto">
            <a:xfrm>
              <a:off x="2884488" y="5062538"/>
              <a:ext cx="128588" cy="31750"/>
            </a:xfrm>
            <a:custGeom>
              <a:avLst/>
              <a:gdLst>
                <a:gd name="T0" fmla="*/ 81 w 81"/>
                <a:gd name="T1" fmla="*/ 0 h 20"/>
                <a:gd name="T2" fmla="*/ 0 w 81"/>
                <a:gd name="T3" fmla="*/ 20 h 20"/>
                <a:gd name="T4" fmla="*/ 4 w 81"/>
                <a:gd name="T5" fmla="*/ 20 h 20"/>
                <a:gd name="T6" fmla="*/ 8 w 81"/>
                <a:gd name="T7" fmla="*/ 20 h 20"/>
                <a:gd name="T8" fmla="*/ 12 w 81"/>
                <a:gd name="T9" fmla="*/ 20 h 20"/>
                <a:gd name="T10" fmla="*/ 31 w 81"/>
                <a:gd name="T11" fmla="*/ 18 h 20"/>
                <a:gd name="T12" fmla="*/ 50 w 81"/>
                <a:gd name="T13" fmla="*/ 10 h 20"/>
                <a:gd name="T14" fmla="*/ 65 w 81"/>
                <a:gd name="T15" fmla="*/ 5 h 20"/>
                <a:gd name="T16" fmla="*/ 67 w 81"/>
                <a:gd name="T17" fmla="*/ 5 h 20"/>
                <a:gd name="T18" fmla="*/ 81 w 81"/>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0">
                  <a:moveTo>
                    <a:pt x="81" y="0"/>
                  </a:moveTo>
                  <a:cubicBezTo>
                    <a:pt x="0" y="20"/>
                    <a:pt x="0" y="20"/>
                    <a:pt x="0" y="20"/>
                  </a:cubicBezTo>
                  <a:cubicBezTo>
                    <a:pt x="1" y="20"/>
                    <a:pt x="3" y="20"/>
                    <a:pt x="4" y="20"/>
                  </a:cubicBezTo>
                  <a:cubicBezTo>
                    <a:pt x="6" y="20"/>
                    <a:pt x="7" y="20"/>
                    <a:pt x="8" y="20"/>
                  </a:cubicBezTo>
                  <a:cubicBezTo>
                    <a:pt x="9" y="20"/>
                    <a:pt x="11" y="20"/>
                    <a:pt x="12" y="20"/>
                  </a:cubicBezTo>
                  <a:cubicBezTo>
                    <a:pt x="20" y="20"/>
                    <a:pt x="27" y="20"/>
                    <a:pt x="31" y="18"/>
                  </a:cubicBezTo>
                  <a:cubicBezTo>
                    <a:pt x="40" y="16"/>
                    <a:pt x="45" y="14"/>
                    <a:pt x="50" y="10"/>
                  </a:cubicBezTo>
                  <a:cubicBezTo>
                    <a:pt x="56" y="7"/>
                    <a:pt x="65" y="5"/>
                    <a:pt x="65" y="5"/>
                  </a:cubicBezTo>
                  <a:cubicBezTo>
                    <a:pt x="65" y="5"/>
                    <a:pt x="66" y="5"/>
                    <a:pt x="67" y="5"/>
                  </a:cubicBezTo>
                  <a:cubicBezTo>
                    <a:pt x="78" y="5"/>
                    <a:pt x="80" y="1"/>
                    <a:pt x="81" y="0"/>
                  </a:cubicBezTo>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0" name="Freeform 1449"/>
            <p:cNvSpPr>
              <a:spLocks/>
            </p:cNvSpPr>
            <p:nvPr/>
          </p:nvSpPr>
          <p:spPr bwMode="auto">
            <a:xfrm>
              <a:off x="2295525" y="4983163"/>
              <a:ext cx="930275" cy="890588"/>
            </a:xfrm>
            <a:custGeom>
              <a:avLst/>
              <a:gdLst>
                <a:gd name="T0" fmla="*/ 256 w 586"/>
                <a:gd name="T1" fmla="*/ 101 h 561"/>
                <a:gd name="T2" fmla="*/ 324 w 586"/>
                <a:gd name="T3" fmla="*/ 73 h 561"/>
                <a:gd name="T4" fmla="*/ 296 w 586"/>
                <a:gd name="T5" fmla="*/ 0 h 561"/>
                <a:gd name="T6" fmla="*/ 234 w 586"/>
                <a:gd name="T7" fmla="*/ 24 h 561"/>
                <a:gd name="T8" fmla="*/ 202 w 586"/>
                <a:gd name="T9" fmla="*/ 19 h 561"/>
                <a:gd name="T10" fmla="*/ 181 w 586"/>
                <a:gd name="T11" fmla="*/ 20 h 561"/>
                <a:gd name="T12" fmla="*/ 141 w 586"/>
                <a:gd name="T13" fmla="*/ 28 h 561"/>
                <a:gd name="T14" fmla="*/ 123 w 586"/>
                <a:gd name="T15" fmla="*/ 44 h 561"/>
                <a:gd name="T16" fmla="*/ 114 w 586"/>
                <a:gd name="T17" fmla="*/ 43 h 561"/>
                <a:gd name="T18" fmla="*/ 106 w 586"/>
                <a:gd name="T19" fmla="*/ 41 h 561"/>
                <a:gd name="T20" fmla="*/ 86 w 586"/>
                <a:gd name="T21" fmla="*/ 47 h 561"/>
                <a:gd name="T22" fmla="*/ 52 w 586"/>
                <a:gd name="T23" fmla="*/ 64 h 561"/>
                <a:gd name="T24" fmla="*/ 25 w 586"/>
                <a:gd name="T25" fmla="*/ 111 h 561"/>
                <a:gd name="T26" fmla="*/ 19 w 586"/>
                <a:gd name="T27" fmla="*/ 146 h 561"/>
                <a:gd name="T28" fmla="*/ 12 w 586"/>
                <a:gd name="T29" fmla="*/ 170 h 561"/>
                <a:gd name="T30" fmla="*/ 14 w 586"/>
                <a:gd name="T31" fmla="*/ 237 h 561"/>
                <a:gd name="T32" fmla="*/ 47 w 586"/>
                <a:gd name="T33" fmla="*/ 274 h 561"/>
                <a:gd name="T34" fmla="*/ 52 w 586"/>
                <a:gd name="T35" fmla="*/ 307 h 561"/>
                <a:gd name="T36" fmla="*/ 82 w 586"/>
                <a:gd name="T37" fmla="*/ 364 h 561"/>
                <a:gd name="T38" fmla="*/ 122 w 586"/>
                <a:gd name="T39" fmla="*/ 445 h 561"/>
                <a:gd name="T40" fmla="*/ 179 w 586"/>
                <a:gd name="T41" fmla="*/ 508 h 561"/>
                <a:gd name="T42" fmla="*/ 238 w 586"/>
                <a:gd name="T43" fmla="*/ 529 h 561"/>
                <a:gd name="T44" fmla="*/ 272 w 586"/>
                <a:gd name="T45" fmla="*/ 529 h 561"/>
                <a:gd name="T46" fmla="*/ 292 w 586"/>
                <a:gd name="T47" fmla="*/ 532 h 561"/>
                <a:gd name="T48" fmla="*/ 335 w 586"/>
                <a:gd name="T49" fmla="*/ 552 h 561"/>
                <a:gd name="T50" fmla="*/ 357 w 586"/>
                <a:gd name="T51" fmla="*/ 555 h 561"/>
                <a:gd name="T52" fmla="*/ 377 w 586"/>
                <a:gd name="T53" fmla="*/ 551 h 561"/>
                <a:gd name="T54" fmla="*/ 403 w 586"/>
                <a:gd name="T55" fmla="*/ 550 h 561"/>
                <a:gd name="T56" fmla="*/ 459 w 586"/>
                <a:gd name="T57" fmla="*/ 537 h 561"/>
                <a:gd name="T58" fmla="*/ 492 w 586"/>
                <a:gd name="T59" fmla="*/ 529 h 561"/>
                <a:gd name="T60" fmla="*/ 530 w 586"/>
                <a:gd name="T61" fmla="*/ 476 h 561"/>
                <a:gd name="T62" fmla="*/ 569 w 586"/>
                <a:gd name="T63" fmla="*/ 396 h 561"/>
                <a:gd name="T64" fmla="*/ 565 w 586"/>
                <a:gd name="T65" fmla="*/ 325 h 561"/>
                <a:gd name="T66" fmla="*/ 586 w 586"/>
                <a:gd name="T67" fmla="*/ 261 h 561"/>
                <a:gd name="T68" fmla="*/ 516 w 586"/>
                <a:gd name="T69" fmla="*/ 231 h 561"/>
                <a:gd name="T70" fmla="*/ 492 w 586"/>
                <a:gd name="T71" fmla="*/ 292 h 561"/>
                <a:gd name="T72" fmla="*/ 478 w 586"/>
                <a:gd name="T73" fmla="*/ 313 h 561"/>
                <a:gd name="T74" fmla="*/ 464 w 586"/>
                <a:gd name="T75" fmla="*/ 335 h 561"/>
                <a:gd name="T76" fmla="*/ 448 w 586"/>
                <a:gd name="T77" fmla="*/ 355 h 561"/>
                <a:gd name="T78" fmla="*/ 432 w 586"/>
                <a:gd name="T79" fmla="*/ 380 h 561"/>
                <a:gd name="T80" fmla="*/ 434 w 586"/>
                <a:gd name="T81" fmla="*/ 405 h 561"/>
                <a:gd name="T82" fmla="*/ 422 w 586"/>
                <a:gd name="T83" fmla="*/ 417 h 561"/>
                <a:gd name="T84" fmla="*/ 393 w 586"/>
                <a:gd name="T85" fmla="*/ 407 h 561"/>
                <a:gd name="T86" fmla="*/ 408 w 586"/>
                <a:gd name="T87" fmla="*/ 335 h 561"/>
                <a:gd name="T88" fmla="*/ 379 w 586"/>
                <a:gd name="T89" fmla="*/ 232 h 561"/>
                <a:gd name="T90" fmla="*/ 371 w 586"/>
                <a:gd name="T91" fmla="*/ 223 h 561"/>
                <a:gd name="T92" fmla="*/ 366 w 586"/>
                <a:gd name="T93" fmla="*/ 217 h 561"/>
                <a:gd name="T94" fmla="*/ 342 w 586"/>
                <a:gd name="T95" fmla="*/ 200 h 561"/>
                <a:gd name="T96" fmla="*/ 256 w 586"/>
                <a:gd name="T97" fmla="*/ 10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6" h="561">
                  <a:moveTo>
                    <a:pt x="256" y="101"/>
                  </a:moveTo>
                  <a:cubicBezTo>
                    <a:pt x="256" y="101"/>
                    <a:pt x="321" y="77"/>
                    <a:pt x="324" y="73"/>
                  </a:cubicBezTo>
                  <a:cubicBezTo>
                    <a:pt x="324" y="73"/>
                    <a:pt x="302" y="36"/>
                    <a:pt x="296" y="0"/>
                  </a:cubicBezTo>
                  <a:cubicBezTo>
                    <a:pt x="234" y="24"/>
                    <a:pt x="234" y="24"/>
                    <a:pt x="234" y="24"/>
                  </a:cubicBezTo>
                  <a:cubicBezTo>
                    <a:pt x="234" y="24"/>
                    <a:pt x="211" y="17"/>
                    <a:pt x="202" y="19"/>
                  </a:cubicBezTo>
                  <a:cubicBezTo>
                    <a:pt x="193" y="20"/>
                    <a:pt x="191" y="22"/>
                    <a:pt x="181" y="20"/>
                  </a:cubicBezTo>
                  <a:cubicBezTo>
                    <a:pt x="170" y="17"/>
                    <a:pt x="151" y="15"/>
                    <a:pt x="141" y="28"/>
                  </a:cubicBezTo>
                  <a:cubicBezTo>
                    <a:pt x="131" y="41"/>
                    <a:pt x="132" y="43"/>
                    <a:pt x="123" y="44"/>
                  </a:cubicBezTo>
                  <a:cubicBezTo>
                    <a:pt x="118" y="45"/>
                    <a:pt x="116" y="44"/>
                    <a:pt x="114" y="43"/>
                  </a:cubicBezTo>
                  <a:cubicBezTo>
                    <a:pt x="112" y="41"/>
                    <a:pt x="111" y="40"/>
                    <a:pt x="106" y="41"/>
                  </a:cubicBezTo>
                  <a:cubicBezTo>
                    <a:pt x="98" y="43"/>
                    <a:pt x="99" y="43"/>
                    <a:pt x="86" y="47"/>
                  </a:cubicBezTo>
                  <a:cubicBezTo>
                    <a:pt x="73" y="52"/>
                    <a:pt x="59" y="52"/>
                    <a:pt x="52" y="64"/>
                  </a:cubicBezTo>
                  <a:cubicBezTo>
                    <a:pt x="44" y="76"/>
                    <a:pt x="33" y="91"/>
                    <a:pt x="25" y="111"/>
                  </a:cubicBezTo>
                  <a:cubicBezTo>
                    <a:pt x="17" y="130"/>
                    <a:pt x="17" y="135"/>
                    <a:pt x="19" y="146"/>
                  </a:cubicBezTo>
                  <a:cubicBezTo>
                    <a:pt x="21" y="157"/>
                    <a:pt x="15" y="159"/>
                    <a:pt x="12" y="170"/>
                  </a:cubicBezTo>
                  <a:cubicBezTo>
                    <a:pt x="8" y="182"/>
                    <a:pt x="0" y="218"/>
                    <a:pt x="14" y="237"/>
                  </a:cubicBezTo>
                  <a:cubicBezTo>
                    <a:pt x="28" y="255"/>
                    <a:pt x="41" y="261"/>
                    <a:pt x="47" y="274"/>
                  </a:cubicBezTo>
                  <a:cubicBezTo>
                    <a:pt x="52" y="286"/>
                    <a:pt x="47" y="297"/>
                    <a:pt x="52" y="307"/>
                  </a:cubicBezTo>
                  <a:cubicBezTo>
                    <a:pt x="57" y="317"/>
                    <a:pt x="79" y="351"/>
                    <a:pt x="82" y="364"/>
                  </a:cubicBezTo>
                  <a:cubicBezTo>
                    <a:pt x="85" y="377"/>
                    <a:pt x="110" y="431"/>
                    <a:pt x="122" y="445"/>
                  </a:cubicBezTo>
                  <a:cubicBezTo>
                    <a:pt x="134" y="459"/>
                    <a:pt x="165" y="494"/>
                    <a:pt x="179" y="508"/>
                  </a:cubicBezTo>
                  <a:cubicBezTo>
                    <a:pt x="193" y="522"/>
                    <a:pt x="213" y="527"/>
                    <a:pt x="238" y="529"/>
                  </a:cubicBezTo>
                  <a:cubicBezTo>
                    <a:pt x="264" y="531"/>
                    <a:pt x="265" y="530"/>
                    <a:pt x="272" y="529"/>
                  </a:cubicBezTo>
                  <a:cubicBezTo>
                    <a:pt x="280" y="527"/>
                    <a:pt x="284" y="529"/>
                    <a:pt x="292" y="532"/>
                  </a:cubicBezTo>
                  <a:cubicBezTo>
                    <a:pt x="301" y="535"/>
                    <a:pt x="318" y="545"/>
                    <a:pt x="335" y="552"/>
                  </a:cubicBezTo>
                  <a:cubicBezTo>
                    <a:pt x="351" y="560"/>
                    <a:pt x="348" y="561"/>
                    <a:pt x="357" y="555"/>
                  </a:cubicBezTo>
                  <a:cubicBezTo>
                    <a:pt x="366" y="550"/>
                    <a:pt x="368" y="548"/>
                    <a:pt x="377" y="551"/>
                  </a:cubicBezTo>
                  <a:cubicBezTo>
                    <a:pt x="387" y="554"/>
                    <a:pt x="392" y="552"/>
                    <a:pt x="403" y="550"/>
                  </a:cubicBezTo>
                  <a:cubicBezTo>
                    <a:pt x="415" y="548"/>
                    <a:pt x="449" y="538"/>
                    <a:pt x="459" y="537"/>
                  </a:cubicBezTo>
                  <a:cubicBezTo>
                    <a:pt x="469" y="536"/>
                    <a:pt x="482" y="539"/>
                    <a:pt x="492" y="529"/>
                  </a:cubicBezTo>
                  <a:cubicBezTo>
                    <a:pt x="502" y="519"/>
                    <a:pt x="530" y="476"/>
                    <a:pt x="530" y="476"/>
                  </a:cubicBezTo>
                  <a:cubicBezTo>
                    <a:pt x="530" y="476"/>
                    <a:pt x="566" y="416"/>
                    <a:pt x="569" y="396"/>
                  </a:cubicBezTo>
                  <a:cubicBezTo>
                    <a:pt x="571" y="375"/>
                    <a:pt x="560" y="335"/>
                    <a:pt x="565" y="325"/>
                  </a:cubicBezTo>
                  <a:cubicBezTo>
                    <a:pt x="586" y="261"/>
                    <a:pt x="586" y="261"/>
                    <a:pt x="586" y="261"/>
                  </a:cubicBezTo>
                  <a:cubicBezTo>
                    <a:pt x="586" y="261"/>
                    <a:pt x="524" y="230"/>
                    <a:pt x="516" y="231"/>
                  </a:cubicBezTo>
                  <a:cubicBezTo>
                    <a:pt x="492" y="292"/>
                    <a:pt x="492" y="292"/>
                    <a:pt x="492" y="292"/>
                  </a:cubicBezTo>
                  <a:cubicBezTo>
                    <a:pt x="492" y="292"/>
                    <a:pt x="481" y="301"/>
                    <a:pt x="478" y="313"/>
                  </a:cubicBezTo>
                  <a:cubicBezTo>
                    <a:pt x="474" y="326"/>
                    <a:pt x="472" y="328"/>
                    <a:pt x="464" y="335"/>
                  </a:cubicBezTo>
                  <a:cubicBezTo>
                    <a:pt x="455" y="343"/>
                    <a:pt x="452" y="345"/>
                    <a:pt x="448" y="355"/>
                  </a:cubicBezTo>
                  <a:cubicBezTo>
                    <a:pt x="444" y="364"/>
                    <a:pt x="432" y="367"/>
                    <a:pt x="432" y="380"/>
                  </a:cubicBezTo>
                  <a:cubicBezTo>
                    <a:pt x="432" y="393"/>
                    <a:pt x="437" y="400"/>
                    <a:pt x="434" y="405"/>
                  </a:cubicBezTo>
                  <a:cubicBezTo>
                    <a:pt x="432" y="409"/>
                    <a:pt x="422" y="417"/>
                    <a:pt x="422" y="417"/>
                  </a:cubicBezTo>
                  <a:cubicBezTo>
                    <a:pt x="422" y="417"/>
                    <a:pt x="396" y="406"/>
                    <a:pt x="393" y="407"/>
                  </a:cubicBezTo>
                  <a:cubicBezTo>
                    <a:pt x="393" y="407"/>
                    <a:pt x="415" y="377"/>
                    <a:pt x="408" y="335"/>
                  </a:cubicBezTo>
                  <a:cubicBezTo>
                    <a:pt x="402" y="293"/>
                    <a:pt x="394" y="246"/>
                    <a:pt x="379" y="232"/>
                  </a:cubicBezTo>
                  <a:cubicBezTo>
                    <a:pt x="375" y="228"/>
                    <a:pt x="373" y="231"/>
                    <a:pt x="371" y="223"/>
                  </a:cubicBezTo>
                  <a:cubicBezTo>
                    <a:pt x="369" y="214"/>
                    <a:pt x="366" y="217"/>
                    <a:pt x="366" y="217"/>
                  </a:cubicBezTo>
                  <a:cubicBezTo>
                    <a:pt x="361" y="219"/>
                    <a:pt x="343" y="202"/>
                    <a:pt x="342" y="200"/>
                  </a:cubicBezTo>
                  <a:cubicBezTo>
                    <a:pt x="342" y="199"/>
                    <a:pt x="256" y="101"/>
                    <a:pt x="256" y="10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1" name="Freeform 1450"/>
            <p:cNvSpPr>
              <a:spLocks noEditPoints="1"/>
            </p:cNvSpPr>
            <p:nvPr/>
          </p:nvSpPr>
          <p:spPr bwMode="auto">
            <a:xfrm>
              <a:off x="2890838" y="5345113"/>
              <a:ext cx="49213" cy="123825"/>
            </a:xfrm>
            <a:custGeom>
              <a:avLst/>
              <a:gdLst>
                <a:gd name="T0" fmla="*/ 20 w 31"/>
                <a:gd name="T1" fmla="*/ 29 h 78"/>
                <a:gd name="T2" fmla="*/ 18 w 31"/>
                <a:gd name="T3" fmla="*/ 29 h 78"/>
                <a:gd name="T4" fmla="*/ 29 w 31"/>
                <a:gd name="T5" fmla="*/ 78 h 78"/>
                <a:gd name="T6" fmla="*/ 31 w 31"/>
                <a:gd name="T7" fmla="*/ 77 h 78"/>
                <a:gd name="T8" fmla="*/ 20 w 31"/>
                <a:gd name="T9" fmla="*/ 29 h 78"/>
                <a:gd name="T10" fmla="*/ 7 w 31"/>
                <a:gd name="T11" fmla="*/ 0 h 78"/>
                <a:gd name="T12" fmla="*/ 0 w 31"/>
                <a:gd name="T13" fmla="*/ 1 h 78"/>
                <a:gd name="T14" fmla="*/ 4 w 31"/>
                <a:gd name="T15" fmla="*/ 4 h 78"/>
                <a:gd name="T16" fmla="*/ 11 w 31"/>
                <a:gd name="T17" fmla="*/ 14 h 78"/>
                <a:gd name="T18" fmla="*/ 10 w 31"/>
                <a:gd name="T19" fmla="*/ 9 h 78"/>
                <a:gd name="T20" fmla="*/ 9 w 31"/>
                <a:gd name="T21" fmla="*/ 0 h 78"/>
                <a:gd name="T22" fmla="*/ 7 w 31"/>
                <a:gd name="T2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78">
                  <a:moveTo>
                    <a:pt x="20" y="29"/>
                  </a:moveTo>
                  <a:cubicBezTo>
                    <a:pt x="18" y="29"/>
                    <a:pt x="18" y="29"/>
                    <a:pt x="18" y="29"/>
                  </a:cubicBezTo>
                  <a:cubicBezTo>
                    <a:pt x="22" y="43"/>
                    <a:pt x="26" y="60"/>
                    <a:pt x="29" y="78"/>
                  </a:cubicBezTo>
                  <a:cubicBezTo>
                    <a:pt x="30" y="77"/>
                    <a:pt x="30" y="77"/>
                    <a:pt x="31" y="77"/>
                  </a:cubicBezTo>
                  <a:cubicBezTo>
                    <a:pt x="20" y="29"/>
                    <a:pt x="20" y="29"/>
                    <a:pt x="20" y="29"/>
                  </a:cubicBezTo>
                  <a:moveTo>
                    <a:pt x="7" y="0"/>
                  </a:moveTo>
                  <a:cubicBezTo>
                    <a:pt x="5" y="0"/>
                    <a:pt x="3" y="0"/>
                    <a:pt x="0" y="1"/>
                  </a:cubicBezTo>
                  <a:cubicBezTo>
                    <a:pt x="1" y="2"/>
                    <a:pt x="2" y="2"/>
                    <a:pt x="4" y="4"/>
                  </a:cubicBezTo>
                  <a:cubicBezTo>
                    <a:pt x="7" y="6"/>
                    <a:pt x="9" y="10"/>
                    <a:pt x="11" y="14"/>
                  </a:cubicBezTo>
                  <a:cubicBezTo>
                    <a:pt x="10" y="9"/>
                    <a:pt x="10" y="9"/>
                    <a:pt x="10" y="9"/>
                  </a:cubicBezTo>
                  <a:cubicBezTo>
                    <a:pt x="9" y="0"/>
                    <a:pt x="9" y="0"/>
                    <a:pt x="9" y="0"/>
                  </a:cubicBezTo>
                  <a:cubicBezTo>
                    <a:pt x="8" y="0"/>
                    <a:pt x="8" y="0"/>
                    <a:pt x="7" y="0"/>
                  </a:cubicBezTo>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2" name="Freeform 1451"/>
            <p:cNvSpPr>
              <a:spLocks/>
            </p:cNvSpPr>
            <p:nvPr/>
          </p:nvSpPr>
          <p:spPr bwMode="auto">
            <a:xfrm>
              <a:off x="2905125" y="5345113"/>
              <a:ext cx="17463" cy="46038"/>
            </a:xfrm>
            <a:custGeom>
              <a:avLst/>
              <a:gdLst>
                <a:gd name="T0" fmla="*/ 0 w 11"/>
                <a:gd name="T1" fmla="*/ 0 h 29"/>
                <a:gd name="T2" fmla="*/ 1 w 11"/>
                <a:gd name="T3" fmla="*/ 9 h 29"/>
                <a:gd name="T4" fmla="*/ 2 w 11"/>
                <a:gd name="T5" fmla="*/ 14 h 29"/>
                <a:gd name="T6" fmla="*/ 9 w 11"/>
                <a:gd name="T7" fmla="*/ 29 h 29"/>
                <a:gd name="T8" fmla="*/ 11 w 11"/>
                <a:gd name="T9" fmla="*/ 29 h 29"/>
                <a:gd name="T10" fmla="*/ 5 w 11"/>
                <a:gd name="T11" fmla="*/ 3 h 29"/>
                <a:gd name="T12" fmla="*/ 3 w 11"/>
                <a:gd name="T13" fmla="*/ 2 h 29"/>
                <a:gd name="T14" fmla="*/ 0 w 11"/>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9">
                  <a:moveTo>
                    <a:pt x="0" y="0"/>
                  </a:moveTo>
                  <a:cubicBezTo>
                    <a:pt x="1" y="9"/>
                    <a:pt x="1" y="9"/>
                    <a:pt x="1" y="9"/>
                  </a:cubicBezTo>
                  <a:cubicBezTo>
                    <a:pt x="2" y="14"/>
                    <a:pt x="2" y="14"/>
                    <a:pt x="2" y="14"/>
                  </a:cubicBezTo>
                  <a:cubicBezTo>
                    <a:pt x="5" y="18"/>
                    <a:pt x="7" y="23"/>
                    <a:pt x="9" y="29"/>
                  </a:cubicBezTo>
                  <a:cubicBezTo>
                    <a:pt x="11" y="29"/>
                    <a:pt x="11" y="29"/>
                    <a:pt x="11" y="29"/>
                  </a:cubicBezTo>
                  <a:cubicBezTo>
                    <a:pt x="5" y="3"/>
                    <a:pt x="5" y="3"/>
                    <a:pt x="5" y="3"/>
                  </a:cubicBezTo>
                  <a:cubicBezTo>
                    <a:pt x="5" y="3"/>
                    <a:pt x="4" y="3"/>
                    <a:pt x="3" y="2"/>
                  </a:cubicBezTo>
                  <a:cubicBezTo>
                    <a:pt x="1" y="2"/>
                    <a:pt x="1" y="1"/>
                    <a:pt x="0" y="0"/>
                  </a:cubicBezTo>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3" name="Freeform 1452"/>
            <p:cNvSpPr>
              <a:spLocks/>
            </p:cNvSpPr>
            <p:nvPr/>
          </p:nvSpPr>
          <p:spPr bwMode="auto">
            <a:xfrm>
              <a:off x="2781300" y="5338763"/>
              <a:ext cx="155575" cy="131763"/>
            </a:xfrm>
            <a:custGeom>
              <a:avLst/>
              <a:gdLst>
                <a:gd name="T0" fmla="*/ 43 w 98"/>
                <a:gd name="T1" fmla="*/ 0 h 83"/>
                <a:gd name="T2" fmla="*/ 32 w 98"/>
                <a:gd name="T3" fmla="*/ 22 h 83"/>
                <a:gd name="T4" fmla="*/ 0 w 98"/>
                <a:gd name="T5" fmla="*/ 48 h 83"/>
                <a:gd name="T6" fmla="*/ 46 w 98"/>
                <a:gd name="T7" fmla="*/ 71 h 83"/>
                <a:gd name="T8" fmla="*/ 83 w 98"/>
                <a:gd name="T9" fmla="*/ 82 h 83"/>
                <a:gd name="T10" fmla="*/ 90 w 98"/>
                <a:gd name="T11" fmla="*/ 83 h 83"/>
                <a:gd name="T12" fmla="*/ 98 w 98"/>
                <a:gd name="T13" fmla="*/ 82 h 83"/>
                <a:gd name="T14" fmla="*/ 87 w 98"/>
                <a:gd name="T15" fmla="*/ 33 h 83"/>
                <a:gd name="T16" fmla="*/ 80 w 98"/>
                <a:gd name="T17" fmla="*/ 18 h 83"/>
                <a:gd name="T18" fmla="*/ 73 w 98"/>
                <a:gd name="T19" fmla="*/ 8 h 83"/>
                <a:gd name="T20" fmla="*/ 69 w 98"/>
                <a:gd name="T21" fmla="*/ 5 h 83"/>
                <a:gd name="T22" fmla="*/ 68 w 98"/>
                <a:gd name="T23" fmla="*/ 5 h 83"/>
                <a:gd name="T24" fmla="*/ 65 w 98"/>
                <a:gd name="T25" fmla="*/ 6 h 83"/>
                <a:gd name="T26" fmla="*/ 43 w 98"/>
                <a:gd name="T2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 h="83">
                  <a:moveTo>
                    <a:pt x="43" y="0"/>
                  </a:moveTo>
                  <a:cubicBezTo>
                    <a:pt x="42" y="5"/>
                    <a:pt x="39" y="13"/>
                    <a:pt x="32" y="22"/>
                  </a:cubicBezTo>
                  <a:cubicBezTo>
                    <a:pt x="21" y="37"/>
                    <a:pt x="9" y="44"/>
                    <a:pt x="0" y="48"/>
                  </a:cubicBezTo>
                  <a:cubicBezTo>
                    <a:pt x="10" y="56"/>
                    <a:pt x="30" y="64"/>
                    <a:pt x="46" y="71"/>
                  </a:cubicBezTo>
                  <a:cubicBezTo>
                    <a:pt x="64" y="79"/>
                    <a:pt x="69" y="80"/>
                    <a:pt x="83" y="82"/>
                  </a:cubicBezTo>
                  <a:cubicBezTo>
                    <a:pt x="85" y="83"/>
                    <a:pt x="88" y="83"/>
                    <a:pt x="90" y="83"/>
                  </a:cubicBezTo>
                  <a:cubicBezTo>
                    <a:pt x="93" y="83"/>
                    <a:pt x="96" y="82"/>
                    <a:pt x="98" y="82"/>
                  </a:cubicBezTo>
                  <a:cubicBezTo>
                    <a:pt x="95" y="64"/>
                    <a:pt x="91" y="47"/>
                    <a:pt x="87" y="33"/>
                  </a:cubicBezTo>
                  <a:cubicBezTo>
                    <a:pt x="85" y="27"/>
                    <a:pt x="83" y="22"/>
                    <a:pt x="80" y="18"/>
                  </a:cubicBezTo>
                  <a:cubicBezTo>
                    <a:pt x="78" y="14"/>
                    <a:pt x="76" y="10"/>
                    <a:pt x="73" y="8"/>
                  </a:cubicBezTo>
                  <a:cubicBezTo>
                    <a:pt x="71" y="6"/>
                    <a:pt x="70" y="6"/>
                    <a:pt x="69" y="5"/>
                  </a:cubicBezTo>
                  <a:cubicBezTo>
                    <a:pt x="69" y="5"/>
                    <a:pt x="69" y="5"/>
                    <a:pt x="68" y="5"/>
                  </a:cubicBezTo>
                  <a:cubicBezTo>
                    <a:pt x="67" y="5"/>
                    <a:pt x="66" y="6"/>
                    <a:pt x="65" y="6"/>
                  </a:cubicBezTo>
                  <a:cubicBezTo>
                    <a:pt x="57" y="6"/>
                    <a:pt x="48" y="2"/>
                    <a:pt x="43" y="0"/>
                  </a:cubicBezTo>
                </a:path>
              </a:pathLst>
            </a:custGeom>
            <a:solidFill>
              <a:srgbClr val="00A1DA"/>
            </a:solidFill>
            <a:ln>
              <a:noFill/>
            </a:ln>
          </p:spPr>
          <p:txBody>
            <a:bodyPr vert="horz" wrap="square" lIns="91440" tIns="45720" rIns="91440" bIns="45720" numCol="1" anchor="t" anchorCtr="0" compatLnSpc="1">
              <a:prstTxWarp prst="textNoShape">
                <a:avLst/>
              </a:prstTxWarp>
            </a:bodyPr>
            <a:lstStyle/>
            <a:p>
              <a:endParaRPr lang="en-US"/>
            </a:p>
          </p:txBody>
        </p:sp>
        <p:sp>
          <p:nvSpPr>
            <p:cNvPr id="31164" name="Freeform 1453"/>
            <p:cNvSpPr>
              <a:spLocks/>
            </p:cNvSpPr>
            <p:nvPr/>
          </p:nvSpPr>
          <p:spPr bwMode="auto">
            <a:xfrm>
              <a:off x="2701925" y="5127625"/>
              <a:ext cx="168275" cy="185738"/>
            </a:xfrm>
            <a:custGeom>
              <a:avLst/>
              <a:gdLst>
                <a:gd name="T0" fmla="*/ 26 w 106"/>
                <a:gd name="T1" fmla="*/ 0 h 117"/>
                <a:gd name="T2" fmla="*/ 0 w 106"/>
                <a:gd name="T3" fmla="*/ 10 h 117"/>
                <a:gd name="T4" fmla="*/ 86 w 106"/>
                <a:gd name="T5" fmla="*/ 109 h 117"/>
                <a:gd name="T6" fmla="*/ 94 w 106"/>
                <a:gd name="T7" fmla="*/ 117 h 117"/>
                <a:gd name="T8" fmla="*/ 95 w 106"/>
                <a:gd name="T9" fmla="*/ 90 h 117"/>
                <a:gd name="T10" fmla="*/ 96 w 106"/>
                <a:gd name="T11" fmla="*/ 75 h 117"/>
                <a:gd name="T12" fmla="*/ 100 w 106"/>
                <a:gd name="T13" fmla="*/ 60 h 117"/>
                <a:gd name="T14" fmla="*/ 90 w 106"/>
                <a:gd name="T15" fmla="*/ 41 h 117"/>
                <a:gd name="T16" fmla="*/ 73 w 106"/>
                <a:gd name="T17" fmla="*/ 20 h 117"/>
                <a:gd name="T18" fmla="*/ 41 w 106"/>
                <a:gd name="T19" fmla="*/ 3 h 117"/>
                <a:gd name="T20" fmla="*/ 26 w 106"/>
                <a:gd name="T21"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17">
                  <a:moveTo>
                    <a:pt x="26" y="0"/>
                  </a:moveTo>
                  <a:cubicBezTo>
                    <a:pt x="12" y="6"/>
                    <a:pt x="0" y="10"/>
                    <a:pt x="0" y="10"/>
                  </a:cubicBezTo>
                  <a:cubicBezTo>
                    <a:pt x="0" y="10"/>
                    <a:pt x="86" y="108"/>
                    <a:pt x="86" y="109"/>
                  </a:cubicBezTo>
                  <a:cubicBezTo>
                    <a:pt x="87" y="110"/>
                    <a:pt x="90" y="113"/>
                    <a:pt x="94" y="117"/>
                  </a:cubicBezTo>
                  <a:cubicBezTo>
                    <a:pt x="96" y="109"/>
                    <a:pt x="101" y="98"/>
                    <a:pt x="95" y="90"/>
                  </a:cubicBezTo>
                  <a:cubicBezTo>
                    <a:pt x="95" y="90"/>
                    <a:pt x="91" y="80"/>
                    <a:pt x="96" y="75"/>
                  </a:cubicBezTo>
                  <a:cubicBezTo>
                    <a:pt x="101" y="69"/>
                    <a:pt x="106" y="69"/>
                    <a:pt x="100" y="60"/>
                  </a:cubicBezTo>
                  <a:cubicBezTo>
                    <a:pt x="93" y="52"/>
                    <a:pt x="93" y="48"/>
                    <a:pt x="90" y="41"/>
                  </a:cubicBezTo>
                  <a:cubicBezTo>
                    <a:pt x="88" y="35"/>
                    <a:pt x="78" y="24"/>
                    <a:pt x="73" y="20"/>
                  </a:cubicBezTo>
                  <a:cubicBezTo>
                    <a:pt x="67" y="16"/>
                    <a:pt x="51" y="6"/>
                    <a:pt x="41" y="3"/>
                  </a:cubicBezTo>
                  <a:cubicBezTo>
                    <a:pt x="34" y="1"/>
                    <a:pt x="32" y="1"/>
                    <a:pt x="26" y="0"/>
                  </a:cubicBezTo>
                </a:path>
              </a:pathLst>
            </a:custGeom>
            <a:solidFill>
              <a:srgbClr val="00A1DA"/>
            </a:solidFill>
            <a:ln>
              <a:noFill/>
            </a:ln>
          </p:spPr>
          <p:txBody>
            <a:bodyPr vert="horz" wrap="square" lIns="91440" tIns="45720" rIns="91440" bIns="45720" numCol="1" anchor="t" anchorCtr="0" compatLnSpc="1">
              <a:prstTxWarp prst="textNoShape">
                <a:avLst/>
              </a:prstTxWarp>
            </a:bodyPr>
            <a:lstStyle/>
            <a:p>
              <a:endParaRPr lang="en-US"/>
            </a:p>
          </p:txBody>
        </p:sp>
        <p:sp>
          <p:nvSpPr>
            <p:cNvPr id="31165" name="Freeform 1454"/>
            <p:cNvSpPr>
              <a:spLocks/>
            </p:cNvSpPr>
            <p:nvPr/>
          </p:nvSpPr>
          <p:spPr bwMode="auto">
            <a:xfrm>
              <a:off x="2497138" y="5122863"/>
              <a:ext cx="354013" cy="352425"/>
            </a:xfrm>
            <a:custGeom>
              <a:avLst/>
              <a:gdLst>
                <a:gd name="T0" fmla="*/ 131 w 223"/>
                <a:gd name="T1" fmla="*/ 0 h 222"/>
                <a:gd name="T2" fmla="*/ 125 w 223"/>
                <a:gd name="T3" fmla="*/ 1 h 222"/>
                <a:gd name="T4" fmla="*/ 118 w 223"/>
                <a:gd name="T5" fmla="*/ 2 h 222"/>
                <a:gd name="T6" fmla="*/ 113 w 223"/>
                <a:gd name="T7" fmla="*/ 2 h 222"/>
                <a:gd name="T8" fmla="*/ 108 w 223"/>
                <a:gd name="T9" fmla="*/ 2 h 222"/>
                <a:gd name="T10" fmla="*/ 100 w 223"/>
                <a:gd name="T11" fmla="*/ 4 h 222"/>
                <a:gd name="T12" fmla="*/ 92 w 223"/>
                <a:gd name="T13" fmla="*/ 13 h 222"/>
                <a:gd name="T14" fmla="*/ 52 w 223"/>
                <a:gd name="T15" fmla="*/ 27 h 222"/>
                <a:gd name="T16" fmla="*/ 23 w 223"/>
                <a:gd name="T17" fmla="*/ 60 h 222"/>
                <a:gd name="T18" fmla="*/ 4 w 223"/>
                <a:gd name="T19" fmla="*/ 111 h 222"/>
                <a:gd name="T20" fmla="*/ 10 w 223"/>
                <a:gd name="T21" fmla="*/ 161 h 222"/>
                <a:gd name="T22" fmla="*/ 58 w 223"/>
                <a:gd name="T23" fmla="*/ 214 h 222"/>
                <a:gd name="T24" fmla="*/ 94 w 223"/>
                <a:gd name="T25" fmla="*/ 222 h 222"/>
                <a:gd name="T26" fmla="*/ 120 w 223"/>
                <a:gd name="T27" fmla="*/ 217 h 222"/>
                <a:gd name="T28" fmla="*/ 141 w 223"/>
                <a:gd name="T29" fmla="*/ 206 h 222"/>
                <a:gd name="T30" fmla="*/ 147 w 223"/>
                <a:gd name="T31" fmla="*/ 218 h 222"/>
                <a:gd name="T32" fmla="*/ 152 w 223"/>
                <a:gd name="T33" fmla="*/ 216 h 222"/>
                <a:gd name="T34" fmla="*/ 172 w 223"/>
                <a:gd name="T35" fmla="*/ 187 h 222"/>
                <a:gd name="T36" fmla="*/ 179 w 223"/>
                <a:gd name="T37" fmla="*/ 184 h 222"/>
                <a:gd name="T38" fmla="*/ 177 w 223"/>
                <a:gd name="T39" fmla="*/ 182 h 222"/>
                <a:gd name="T40" fmla="*/ 216 w 223"/>
                <a:gd name="T41" fmla="*/ 133 h 222"/>
                <a:gd name="T42" fmla="*/ 222 w 223"/>
                <a:gd name="T43" fmla="*/ 136 h 222"/>
                <a:gd name="T44" fmla="*/ 222 w 223"/>
                <a:gd name="T45" fmla="*/ 122 h 222"/>
                <a:gd name="T46" fmla="*/ 223 w 223"/>
                <a:gd name="T47" fmla="*/ 120 h 222"/>
                <a:gd name="T48" fmla="*/ 215 w 223"/>
                <a:gd name="T49" fmla="*/ 112 h 222"/>
                <a:gd name="T50" fmla="*/ 129 w 223"/>
                <a:gd name="T51" fmla="*/ 13 h 222"/>
                <a:gd name="T52" fmla="*/ 155 w 223"/>
                <a:gd name="T53" fmla="*/ 3 h 222"/>
                <a:gd name="T54" fmla="*/ 148 w 223"/>
                <a:gd name="T55" fmla="*/ 3 h 222"/>
                <a:gd name="T56" fmla="*/ 131 w 223"/>
                <a:gd name="T5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3" h="222">
                  <a:moveTo>
                    <a:pt x="131" y="0"/>
                  </a:moveTo>
                  <a:cubicBezTo>
                    <a:pt x="129" y="0"/>
                    <a:pt x="127" y="1"/>
                    <a:pt x="125" y="1"/>
                  </a:cubicBezTo>
                  <a:cubicBezTo>
                    <a:pt x="123" y="2"/>
                    <a:pt x="121" y="2"/>
                    <a:pt x="118" y="2"/>
                  </a:cubicBezTo>
                  <a:cubicBezTo>
                    <a:pt x="117" y="2"/>
                    <a:pt x="115" y="2"/>
                    <a:pt x="113" y="2"/>
                  </a:cubicBezTo>
                  <a:cubicBezTo>
                    <a:pt x="111" y="2"/>
                    <a:pt x="110" y="2"/>
                    <a:pt x="108" y="2"/>
                  </a:cubicBezTo>
                  <a:cubicBezTo>
                    <a:pt x="105" y="2"/>
                    <a:pt x="103" y="2"/>
                    <a:pt x="100" y="4"/>
                  </a:cubicBezTo>
                  <a:cubicBezTo>
                    <a:pt x="94" y="9"/>
                    <a:pt x="102" y="10"/>
                    <a:pt x="92" y="13"/>
                  </a:cubicBezTo>
                  <a:cubicBezTo>
                    <a:pt x="82" y="16"/>
                    <a:pt x="62" y="18"/>
                    <a:pt x="52" y="27"/>
                  </a:cubicBezTo>
                  <a:cubicBezTo>
                    <a:pt x="42" y="37"/>
                    <a:pt x="31" y="37"/>
                    <a:pt x="23" y="60"/>
                  </a:cubicBezTo>
                  <a:cubicBezTo>
                    <a:pt x="15" y="83"/>
                    <a:pt x="9" y="97"/>
                    <a:pt x="4" y="111"/>
                  </a:cubicBezTo>
                  <a:cubicBezTo>
                    <a:pt x="0" y="124"/>
                    <a:pt x="0" y="147"/>
                    <a:pt x="10" y="161"/>
                  </a:cubicBezTo>
                  <a:cubicBezTo>
                    <a:pt x="19" y="175"/>
                    <a:pt x="39" y="207"/>
                    <a:pt x="58" y="214"/>
                  </a:cubicBezTo>
                  <a:cubicBezTo>
                    <a:pt x="70" y="218"/>
                    <a:pt x="81" y="222"/>
                    <a:pt x="94" y="222"/>
                  </a:cubicBezTo>
                  <a:cubicBezTo>
                    <a:pt x="102" y="222"/>
                    <a:pt x="110" y="221"/>
                    <a:pt x="120" y="217"/>
                  </a:cubicBezTo>
                  <a:cubicBezTo>
                    <a:pt x="135" y="210"/>
                    <a:pt x="140" y="207"/>
                    <a:pt x="141" y="206"/>
                  </a:cubicBezTo>
                  <a:cubicBezTo>
                    <a:pt x="141" y="209"/>
                    <a:pt x="142" y="218"/>
                    <a:pt x="147" y="218"/>
                  </a:cubicBezTo>
                  <a:cubicBezTo>
                    <a:pt x="149" y="218"/>
                    <a:pt x="150" y="217"/>
                    <a:pt x="152" y="216"/>
                  </a:cubicBezTo>
                  <a:cubicBezTo>
                    <a:pt x="164" y="209"/>
                    <a:pt x="165" y="189"/>
                    <a:pt x="172" y="187"/>
                  </a:cubicBezTo>
                  <a:cubicBezTo>
                    <a:pt x="173" y="186"/>
                    <a:pt x="176" y="185"/>
                    <a:pt x="179" y="184"/>
                  </a:cubicBezTo>
                  <a:cubicBezTo>
                    <a:pt x="178" y="183"/>
                    <a:pt x="177" y="182"/>
                    <a:pt x="177" y="182"/>
                  </a:cubicBezTo>
                  <a:cubicBezTo>
                    <a:pt x="167" y="173"/>
                    <a:pt x="216" y="133"/>
                    <a:pt x="216" y="133"/>
                  </a:cubicBezTo>
                  <a:cubicBezTo>
                    <a:pt x="216" y="133"/>
                    <a:pt x="218" y="135"/>
                    <a:pt x="222" y="136"/>
                  </a:cubicBezTo>
                  <a:cubicBezTo>
                    <a:pt x="222" y="130"/>
                    <a:pt x="221" y="126"/>
                    <a:pt x="222" y="122"/>
                  </a:cubicBezTo>
                  <a:cubicBezTo>
                    <a:pt x="222" y="122"/>
                    <a:pt x="223" y="121"/>
                    <a:pt x="223" y="120"/>
                  </a:cubicBezTo>
                  <a:cubicBezTo>
                    <a:pt x="219" y="116"/>
                    <a:pt x="216" y="113"/>
                    <a:pt x="215" y="112"/>
                  </a:cubicBezTo>
                  <a:cubicBezTo>
                    <a:pt x="215" y="111"/>
                    <a:pt x="129" y="13"/>
                    <a:pt x="129" y="13"/>
                  </a:cubicBezTo>
                  <a:cubicBezTo>
                    <a:pt x="129" y="13"/>
                    <a:pt x="141" y="9"/>
                    <a:pt x="155" y="3"/>
                  </a:cubicBezTo>
                  <a:cubicBezTo>
                    <a:pt x="153" y="3"/>
                    <a:pt x="151" y="3"/>
                    <a:pt x="148" y="3"/>
                  </a:cubicBezTo>
                  <a:cubicBezTo>
                    <a:pt x="139" y="2"/>
                    <a:pt x="136" y="0"/>
                    <a:pt x="131" y="0"/>
                  </a:cubicBezTo>
                </a:path>
              </a:pathLst>
            </a:custGeom>
            <a:solidFill>
              <a:srgbClr val="00A1DA"/>
            </a:solidFill>
            <a:ln>
              <a:noFill/>
            </a:ln>
          </p:spPr>
          <p:txBody>
            <a:bodyPr vert="horz" wrap="square" lIns="91440" tIns="45720" rIns="91440" bIns="45720" numCol="1" anchor="t" anchorCtr="0" compatLnSpc="1">
              <a:prstTxWarp prst="textNoShape">
                <a:avLst/>
              </a:prstTxWarp>
            </a:bodyPr>
            <a:lstStyle/>
            <a:p>
              <a:endParaRPr lang="en-US"/>
            </a:p>
          </p:txBody>
        </p:sp>
        <p:sp>
          <p:nvSpPr>
            <p:cNvPr id="31166" name="Freeform 1455"/>
            <p:cNvSpPr>
              <a:spLocks/>
            </p:cNvSpPr>
            <p:nvPr/>
          </p:nvSpPr>
          <p:spPr bwMode="auto">
            <a:xfrm>
              <a:off x="2762250" y="5334000"/>
              <a:ext cx="87313" cy="80963"/>
            </a:xfrm>
            <a:custGeom>
              <a:avLst/>
              <a:gdLst>
                <a:gd name="T0" fmla="*/ 49 w 55"/>
                <a:gd name="T1" fmla="*/ 0 h 51"/>
                <a:gd name="T2" fmla="*/ 10 w 55"/>
                <a:gd name="T3" fmla="*/ 49 h 51"/>
                <a:gd name="T4" fmla="*/ 12 w 55"/>
                <a:gd name="T5" fmla="*/ 51 h 51"/>
                <a:gd name="T6" fmla="*/ 44 w 55"/>
                <a:gd name="T7" fmla="*/ 25 h 51"/>
                <a:gd name="T8" fmla="*/ 55 w 55"/>
                <a:gd name="T9" fmla="*/ 3 h 51"/>
                <a:gd name="T10" fmla="*/ 49 w 55"/>
                <a:gd name="T11" fmla="*/ 0 h 51"/>
              </a:gdLst>
              <a:ahLst/>
              <a:cxnLst>
                <a:cxn ang="0">
                  <a:pos x="T0" y="T1"/>
                </a:cxn>
                <a:cxn ang="0">
                  <a:pos x="T2" y="T3"/>
                </a:cxn>
                <a:cxn ang="0">
                  <a:pos x="T4" y="T5"/>
                </a:cxn>
                <a:cxn ang="0">
                  <a:pos x="T6" y="T7"/>
                </a:cxn>
                <a:cxn ang="0">
                  <a:pos x="T8" y="T9"/>
                </a:cxn>
                <a:cxn ang="0">
                  <a:pos x="T10" y="T11"/>
                </a:cxn>
              </a:cxnLst>
              <a:rect l="0" t="0" r="r" b="b"/>
              <a:pathLst>
                <a:path w="55" h="51">
                  <a:moveTo>
                    <a:pt x="49" y="0"/>
                  </a:moveTo>
                  <a:cubicBezTo>
                    <a:pt x="49" y="0"/>
                    <a:pt x="0" y="40"/>
                    <a:pt x="10" y="49"/>
                  </a:cubicBezTo>
                  <a:cubicBezTo>
                    <a:pt x="10" y="49"/>
                    <a:pt x="11" y="50"/>
                    <a:pt x="12" y="51"/>
                  </a:cubicBezTo>
                  <a:cubicBezTo>
                    <a:pt x="21" y="47"/>
                    <a:pt x="33" y="40"/>
                    <a:pt x="44" y="25"/>
                  </a:cubicBezTo>
                  <a:cubicBezTo>
                    <a:pt x="51" y="16"/>
                    <a:pt x="54" y="8"/>
                    <a:pt x="55" y="3"/>
                  </a:cubicBezTo>
                  <a:cubicBezTo>
                    <a:pt x="51" y="2"/>
                    <a:pt x="49" y="0"/>
                    <a:pt x="49" y="0"/>
                  </a:cubicBezTo>
                </a:path>
              </a:pathLst>
            </a:custGeom>
            <a:solidFill>
              <a:srgbClr val="00A1DA"/>
            </a:solidFill>
            <a:ln>
              <a:noFill/>
            </a:ln>
          </p:spPr>
          <p:txBody>
            <a:bodyPr vert="horz" wrap="square" lIns="91440" tIns="45720" rIns="91440" bIns="45720" numCol="1" anchor="t" anchorCtr="0" compatLnSpc="1">
              <a:prstTxWarp prst="textNoShape">
                <a:avLst/>
              </a:prstTxWarp>
            </a:bodyPr>
            <a:lstStyle/>
            <a:p>
              <a:endParaRPr lang="en-US"/>
            </a:p>
          </p:txBody>
        </p:sp>
        <p:sp>
          <p:nvSpPr>
            <p:cNvPr id="30821" name="Oval 1760"/>
            <p:cNvSpPr>
              <a:spLocks noChangeArrowheads="1"/>
            </p:cNvSpPr>
            <p:nvPr/>
          </p:nvSpPr>
          <p:spPr bwMode="auto">
            <a:xfrm>
              <a:off x="3771900" y="3124200"/>
              <a:ext cx="1550988" cy="15509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30" name="TextBox 31629"/>
            <p:cNvSpPr txBox="1"/>
            <p:nvPr/>
          </p:nvSpPr>
          <p:spPr>
            <a:xfrm>
              <a:off x="4012632" y="3442791"/>
              <a:ext cx="1069524" cy="400110"/>
            </a:xfrm>
            <a:prstGeom prst="rect">
              <a:avLst/>
            </a:prstGeom>
            <a:noFill/>
          </p:spPr>
          <p:txBody>
            <a:bodyPr wrap="none" rtlCol="0">
              <a:spAutoFit/>
            </a:bodyPr>
            <a:lstStyle/>
            <a:p>
              <a:pPr algn="ctr"/>
              <a:r>
                <a:rPr lang="vi-VN" sz="2000" b="1" smtClean="0"/>
                <a:t>Ý chính</a:t>
              </a:r>
              <a:endParaRPr lang="en-US" sz="2000" b="1"/>
            </a:p>
          </p:txBody>
        </p:sp>
        <p:sp>
          <p:nvSpPr>
            <p:cNvPr id="2735" name="TextBox 2734"/>
            <p:cNvSpPr txBox="1"/>
            <p:nvPr/>
          </p:nvSpPr>
          <p:spPr>
            <a:xfrm>
              <a:off x="3933241" y="3842841"/>
              <a:ext cx="1228306" cy="461665"/>
            </a:xfrm>
            <a:prstGeom prst="rect">
              <a:avLst/>
            </a:prstGeom>
            <a:noFill/>
          </p:spPr>
          <p:txBody>
            <a:bodyPr wrap="square" rtlCol="0">
              <a:spAutoFit/>
            </a:bodyPr>
            <a:lstStyle/>
            <a:p>
              <a:pPr algn="ctr"/>
              <a:r>
                <a:rPr lang="vi-VN" sz="1200" b="1" smtClean="0"/>
                <a:t>Thêm</a:t>
              </a:r>
              <a:br>
                <a:rPr lang="vi-VN" sz="1200" b="1" smtClean="0"/>
              </a:br>
              <a:r>
                <a:rPr lang="vi-VN" sz="1200" b="1" smtClean="0"/>
                <a:t>chú thích</a:t>
              </a:r>
              <a:endParaRPr lang="en-US" sz="1200" b="1"/>
            </a:p>
          </p:txBody>
        </p:sp>
        <p:sp>
          <p:nvSpPr>
            <p:cNvPr id="31632" name="TextBox 31631"/>
            <p:cNvSpPr txBox="1"/>
            <p:nvPr/>
          </p:nvSpPr>
          <p:spPr>
            <a:xfrm>
              <a:off x="4034532" y="2394109"/>
              <a:ext cx="1105098" cy="523220"/>
            </a:xfrm>
            <a:prstGeom prst="rect">
              <a:avLst/>
            </a:prstGeom>
            <a:noFill/>
          </p:spPr>
          <p:txBody>
            <a:bodyPr wrap="square" rtlCol="0">
              <a:spAutoFit/>
            </a:bodyPr>
            <a:lstStyle/>
            <a:p>
              <a:pPr algn="ctr"/>
              <a:r>
                <a:rPr lang="vi-VN" sz="1400" smtClean="0">
                  <a:solidFill>
                    <a:schemeClr val="accent5">
                      <a:lumMod val="75000"/>
                    </a:schemeClr>
                  </a:solidFill>
                </a:rPr>
                <a:t>Nội dung 01</a:t>
              </a:r>
              <a:endParaRPr lang="en-US" sz="1400">
                <a:solidFill>
                  <a:schemeClr val="accent5">
                    <a:lumMod val="75000"/>
                  </a:schemeClr>
                </a:solidFill>
              </a:endParaRPr>
            </a:p>
          </p:txBody>
        </p:sp>
        <p:sp>
          <p:nvSpPr>
            <p:cNvPr id="2738" name="TextBox 2737"/>
            <p:cNvSpPr txBox="1"/>
            <p:nvPr/>
          </p:nvSpPr>
          <p:spPr>
            <a:xfrm>
              <a:off x="5167312" y="3086290"/>
              <a:ext cx="1105098" cy="523220"/>
            </a:xfrm>
            <a:prstGeom prst="rect">
              <a:avLst/>
            </a:prstGeom>
            <a:noFill/>
          </p:spPr>
          <p:txBody>
            <a:bodyPr wrap="square" rtlCol="0">
              <a:spAutoFit/>
            </a:bodyPr>
            <a:lstStyle/>
            <a:p>
              <a:pPr algn="ctr"/>
              <a:r>
                <a:rPr lang="vi-VN" sz="1400" smtClean="0">
                  <a:solidFill>
                    <a:srgbClr val="FFFFFF"/>
                  </a:solidFill>
                </a:rPr>
                <a:t>Nội dung 02</a:t>
              </a:r>
              <a:endParaRPr lang="en-US" sz="1400">
                <a:solidFill>
                  <a:srgbClr val="FFFFFF"/>
                </a:solidFill>
              </a:endParaRPr>
            </a:p>
          </p:txBody>
        </p:sp>
        <p:sp>
          <p:nvSpPr>
            <p:cNvPr id="2739" name="TextBox 2738"/>
            <p:cNvSpPr txBox="1"/>
            <p:nvPr/>
          </p:nvSpPr>
          <p:spPr>
            <a:xfrm>
              <a:off x="5006891" y="4498340"/>
              <a:ext cx="1105098" cy="523220"/>
            </a:xfrm>
            <a:prstGeom prst="rect">
              <a:avLst/>
            </a:prstGeom>
            <a:noFill/>
          </p:spPr>
          <p:txBody>
            <a:bodyPr wrap="square" rtlCol="0">
              <a:spAutoFit/>
            </a:bodyPr>
            <a:lstStyle/>
            <a:p>
              <a:pPr algn="ctr"/>
              <a:r>
                <a:rPr lang="vi-VN" sz="1400" smtClean="0">
                  <a:solidFill>
                    <a:srgbClr val="FFFFFF"/>
                  </a:solidFill>
                </a:rPr>
                <a:t>Nội dung 03</a:t>
              </a:r>
              <a:endParaRPr lang="en-US" sz="1400">
                <a:solidFill>
                  <a:srgbClr val="FFFFFF"/>
                </a:solidFill>
              </a:endParaRPr>
            </a:p>
          </p:txBody>
        </p:sp>
        <p:sp>
          <p:nvSpPr>
            <p:cNvPr id="2740" name="TextBox 2739"/>
            <p:cNvSpPr txBox="1"/>
            <p:nvPr/>
          </p:nvSpPr>
          <p:spPr>
            <a:xfrm>
              <a:off x="2986789" y="4498340"/>
              <a:ext cx="1105098" cy="523220"/>
            </a:xfrm>
            <a:prstGeom prst="rect">
              <a:avLst/>
            </a:prstGeom>
            <a:noFill/>
          </p:spPr>
          <p:txBody>
            <a:bodyPr wrap="square" rtlCol="0">
              <a:spAutoFit/>
            </a:bodyPr>
            <a:lstStyle/>
            <a:p>
              <a:pPr algn="ctr"/>
              <a:r>
                <a:rPr lang="vi-VN" sz="1400" smtClean="0">
                  <a:solidFill>
                    <a:srgbClr val="FFFFFF"/>
                  </a:solidFill>
                </a:rPr>
                <a:t>Nội dung 04</a:t>
              </a:r>
              <a:endParaRPr lang="en-US" sz="1400">
                <a:solidFill>
                  <a:srgbClr val="FFFFFF"/>
                </a:solidFill>
              </a:endParaRPr>
            </a:p>
          </p:txBody>
        </p:sp>
        <p:sp>
          <p:nvSpPr>
            <p:cNvPr id="2741" name="TextBox 2740"/>
            <p:cNvSpPr txBox="1"/>
            <p:nvPr/>
          </p:nvSpPr>
          <p:spPr>
            <a:xfrm>
              <a:off x="2820571" y="3086290"/>
              <a:ext cx="1105098" cy="523220"/>
            </a:xfrm>
            <a:prstGeom prst="rect">
              <a:avLst/>
            </a:prstGeom>
            <a:noFill/>
          </p:spPr>
          <p:txBody>
            <a:bodyPr wrap="square" rtlCol="0">
              <a:spAutoFit/>
            </a:bodyPr>
            <a:lstStyle/>
            <a:p>
              <a:pPr algn="ctr"/>
              <a:r>
                <a:rPr lang="vi-VN" sz="1400" smtClean="0">
                  <a:solidFill>
                    <a:srgbClr val="FFFFFF"/>
                  </a:solidFill>
                </a:rPr>
                <a:t>Nội dung 05</a:t>
              </a:r>
              <a:endParaRPr lang="en-US" sz="1400">
                <a:solidFill>
                  <a:srgbClr val="FFFFFF"/>
                </a:solidFill>
              </a:endParaRPr>
            </a:p>
          </p:txBody>
        </p:sp>
      </p:grpSp>
    </p:spTree>
    <p:extLst>
      <p:ext uri="{BB962C8B-B14F-4D97-AF65-F5344CB8AC3E}">
        <p14:creationId xmlns:p14="http://schemas.microsoft.com/office/powerpoint/2010/main" val="9700572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8073" y="253425"/>
            <a:ext cx="1704313" cy="584775"/>
          </a:xfrm>
          <a:prstGeom prst="rect">
            <a:avLst/>
          </a:prstGeom>
          <a:noFill/>
        </p:spPr>
        <p:txBody>
          <a:bodyPr wrap="none" rtlCol="0" anchor="ctr">
            <a:spAutoFit/>
          </a:bodyPr>
          <a:lstStyle/>
          <a:p>
            <a:pPr algn="ctr"/>
            <a:r>
              <a:rPr lang="vi-VN" sz="3200" b="1" dirty="0">
                <a:solidFill>
                  <a:srgbClr val="ECF0F1"/>
                </a:solidFill>
                <a:cs typeface="Arial" pitchFamily="34" charset="0"/>
              </a:rPr>
              <a:t>TIÊU ĐỀ</a:t>
            </a:r>
            <a:endParaRPr lang="en-US" sz="3200" b="1" dirty="0">
              <a:solidFill>
                <a:srgbClr val="ECF0F1"/>
              </a:solidFill>
              <a:cs typeface="Arial" pitchFamily="34" charset="0"/>
            </a:endParaRPr>
          </a:p>
        </p:txBody>
      </p:sp>
      <p:sp>
        <p:nvSpPr>
          <p:cNvPr id="16" name="Slide Number Placeholder 15"/>
          <p:cNvSpPr>
            <a:spLocks noGrp="1"/>
          </p:cNvSpPr>
          <p:nvPr>
            <p:ph type="sldNum" sz="quarter" idx="12"/>
          </p:nvPr>
        </p:nvSpPr>
        <p:spPr/>
        <p:txBody>
          <a:bodyPr/>
          <a:lstStyle/>
          <a:p>
            <a:fld id="{69D79DE6-99EB-4351-9F8F-E9A7E2B5CA2A}" type="slidenum">
              <a:rPr lang="en-US" smtClean="0"/>
              <a:pPr/>
              <a:t>3</a:t>
            </a:fld>
            <a:endParaRPr lang="en-US"/>
          </a:p>
        </p:txBody>
      </p:sp>
      <p:sp>
        <p:nvSpPr>
          <p:cNvPr id="7" name="Freeform 5"/>
          <p:cNvSpPr>
            <a:spLocks/>
          </p:cNvSpPr>
          <p:nvPr/>
        </p:nvSpPr>
        <p:spPr bwMode="auto">
          <a:xfrm>
            <a:off x="3932238" y="1524000"/>
            <a:ext cx="1304925" cy="1644650"/>
          </a:xfrm>
          <a:custGeom>
            <a:avLst/>
            <a:gdLst>
              <a:gd name="T0" fmla="*/ 156 w 764"/>
              <a:gd name="T1" fmla="*/ 0 h 963"/>
              <a:gd name="T2" fmla="*/ 609 w 764"/>
              <a:gd name="T3" fmla="*/ 0 h 963"/>
              <a:gd name="T4" fmla="*/ 764 w 764"/>
              <a:gd name="T5" fmla="*/ 156 h 963"/>
              <a:gd name="T6" fmla="*/ 764 w 764"/>
              <a:gd name="T7" fmla="*/ 609 h 963"/>
              <a:gd name="T8" fmla="*/ 609 w 764"/>
              <a:gd name="T9" fmla="*/ 764 h 963"/>
              <a:gd name="T10" fmla="*/ 262 w 764"/>
              <a:gd name="T11" fmla="*/ 764 h 963"/>
              <a:gd name="T12" fmla="*/ 298 w 764"/>
              <a:gd name="T13" fmla="*/ 963 h 963"/>
              <a:gd name="T14" fmla="*/ 152 w 764"/>
              <a:gd name="T15" fmla="*/ 764 h 963"/>
              <a:gd name="T16" fmla="*/ 0 w 764"/>
              <a:gd name="T17" fmla="*/ 609 h 963"/>
              <a:gd name="T18" fmla="*/ 0 w 764"/>
              <a:gd name="T19" fmla="*/ 156 h 963"/>
              <a:gd name="T20" fmla="*/ 156 w 764"/>
              <a:gd name="T21" fmla="*/ 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4" h="963">
                <a:moveTo>
                  <a:pt x="156" y="0"/>
                </a:moveTo>
                <a:cubicBezTo>
                  <a:pt x="609" y="0"/>
                  <a:pt x="609" y="0"/>
                  <a:pt x="609" y="0"/>
                </a:cubicBezTo>
                <a:cubicBezTo>
                  <a:pt x="694" y="0"/>
                  <a:pt x="764" y="70"/>
                  <a:pt x="764" y="156"/>
                </a:cubicBezTo>
                <a:cubicBezTo>
                  <a:pt x="764" y="609"/>
                  <a:pt x="764" y="609"/>
                  <a:pt x="764" y="609"/>
                </a:cubicBezTo>
                <a:cubicBezTo>
                  <a:pt x="764" y="694"/>
                  <a:pt x="694" y="764"/>
                  <a:pt x="609" y="764"/>
                </a:cubicBezTo>
                <a:cubicBezTo>
                  <a:pt x="262" y="764"/>
                  <a:pt x="262" y="764"/>
                  <a:pt x="262" y="764"/>
                </a:cubicBezTo>
                <a:cubicBezTo>
                  <a:pt x="298" y="963"/>
                  <a:pt x="298" y="963"/>
                  <a:pt x="298" y="963"/>
                </a:cubicBezTo>
                <a:cubicBezTo>
                  <a:pt x="152" y="764"/>
                  <a:pt x="152" y="764"/>
                  <a:pt x="152" y="764"/>
                </a:cubicBezTo>
                <a:cubicBezTo>
                  <a:pt x="68" y="762"/>
                  <a:pt x="0" y="693"/>
                  <a:pt x="0" y="609"/>
                </a:cubicBezTo>
                <a:cubicBezTo>
                  <a:pt x="0" y="156"/>
                  <a:pt x="0" y="156"/>
                  <a:pt x="0" y="156"/>
                </a:cubicBezTo>
                <a:cubicBezTo>
                  <a:pt x="0" y="70"/>
                  <a:pt x="70" y="0"/>
                  <a:pt x="156" y="0"/>
                </a:cubicBezTo>
                <a:close/>
              </a:path>
            </a:pathLst>
          </a:custGeom>
          <a:noFill/>
          <a:ln w="33338"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8" name="Rectangle 6"/>
          <p:cNvSpPr>
            <a:spLocks noChangeArrowheads="1"/>
          </p:cNvSpPr>
          <p:nvPr/>
        </p:nvSpPr>
        <p:spPr bwMode="auto">
          <a:xfrm>
            <a:off x="4484512" y="1670050"/>
            <a:ext cx="200376"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900" b="0" i="0" u="none" strike="noStrike" cap="none" normalizeH="0" baseline="0" smtClean="0">
                <a:ln>
                  <a:noFill/>
                </a:ln>
                <a:solidFill>
                  <a:srgbClr val="F4BD2D"/>
                </a:solidFill>
                <a:effectLst/>
                <a:latin typeface="+mj-lt"/>
              </a:rPr>
              <a:t>1</a:t>
            </a:r>
            <a:endParaRPr kumimoji="0" lang="en-US" altLang="en-US" sz="1800" b="0" i="0" u="none" strike="noStrike" cap="none" normalizeH="0" baseline="0" smtClean="0">
              <a:ln>
                <a:noFill/>
              </a:ln>
              <a:solidFill>
                <a:schemeClr val="tx1"/>
              </a:solidFill>
              <a:effectLst/>
              <a:latin typeface="+mj-lt"/>
            </a:endParaRPr>
          </a:p>
        </p:txBody>
      </p:sp>
      <p:sp>
        <p:nvSpPr>
          <p:cNvPr id="9" name="Rectangle 7"/>
          <p:cNvSpPr>
            <a:spLocks noChangeArrowheads="1"/>
          </p:cNvSpPr>
          <p:nvPr/>
        </p:nvSpPr>
        <p:spPr bwMode="auto">
          <a:xfrm>
            <a:off x="4090353" y="2197687"/>
            <a:ext cx="98171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600" smtClean="0">
                <a:solidFill>
                  <a:srgbClr val="FFFFFF"/>
                </a:solidFill>
                <a:latin typeface="+mj-lt"/>
              </a:rPr>
              <a:t>N</a:t>
            </a:r>
            <a:r>
              <a:rPr lang="vi-VN" altLang="en-US" sz="1600" smtClean="0">
                <a:solidFill>
                  <a:srgbClr val="FFFFFF"/>
                </a:solidFill>
                <a:latin typeface="+mj-lt"/>
              </a:rPr>
              <a:t>ội dung của bạn</a:t>
            </a:r>
            <a:endParaRPr kumimoji="0" lang="en-US" altLang="en-US" sz="3600" b="0" i="0" u="none" strike="noStrike" cap="none" normalizeH="0" baseline="0" smtClean="0">
              <a:ln>
                <a:noFill/>
              </a:ln>
              <a:solidFill>
                <a:schemeClr val="tx1"/>
              </a:solidFill>
              <a:effectLst/>
              <a:latin typeface="+mj-lt"/>
            </a:endParaRPr>
          </a:p>
        </p:txBody>
      </p:sp>
      <p:sp>
        <p:nvSpPr>
          <p:cNvPr id="14" name="Freeform 12"/>
          <p:cNvSpPr>
            <a:spLocks/>
          </p:cNvSpPr>
          <p:nvPr/>
        </p:nvSpPr>
        <p:spPr bwMode="auto">
          <a:xfrm>
            <a:off x="5367338" y="3052763"/>
            <a:ext cx="1644650" cy="1304925"/>
          </a:xfrm>
          <a:custGeom>
            <a:avLst/>
            <a:gdLst>
              <a:gd name="T0" fmla="*/ 963 w 963"/>
              <a:gd name="T1" fmla="*/ 155 h 764"/>
              <a:gd name="T2" fmla="*/ 963 w 963"/>
              <a:gd name="T3" fmla="*/ 608 h 764"/>
              <a:gd name="T4" fmla="*/ 807 w 963"/>
              <a:gd name="T5" fmla="*/ 764 h 764"/>
              <a:gd name="T6" fmla="*/ 354 w 963"/>
              <a:gd name="T7" fmla="*/ 764 h 764"/>
              <a:gd name="T8" fmla="*/ 199 w 963"/>
              <a:gd name="T9" fmla="*/ 608 h 764"/>
              <a:gd name="T10" fmla="*/ 199 w 963"/>
              <a:gd name="T11" fmla="*/ 262 h 764"/>
              <a:gd name="T12" fmla="*/ 0 w 963"/>
              <a:gd name="T13" fmla="*/ 298 h 764"/>
              <a:gd name="T14" fmla="*/ 199 w 963"/>
              <a:gd name="T15" fmla="*/ 152 h 764"/>
              <a:gd name="T16" fmla="*/ 354 w 963"/>
              <a:gd name="T17" fmla="*/ 0 h 764"/>
              <a:gd name="T18" fmla="*/ 807 w 963"/>
              <a:gd name="T19" fmla="*/ 0 h 764"/>
              <a:gd name="T20" fmla="*/ 963 w 963"/>
              <a:gd name="T21" fmla="*/ 155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3" h="764">
                <a:moveTo>
                  <a:pt x="963" y="155"/>
                </a:moveTo>
                <a:cubicBezTo>
                  <a:pt x="963" y="608"/>
                  <a:pt x="963" y="608"/>
                  <a:pt x="963" y="608"/>
                </a:cubicBezTo>
                <a:cubicBezTo>
                  <a:pt x="963" y="694"/>
                  <a:pt x="893" y="764"/>
                  <a:pt x="807" y="764"/>
                </a:cubicBezTo>
                <a:cubicBezTo>
                  <a:pt x="354" y="764"/>
                  <a:pt x="354" y="764"/>
                  <a:pt x="354" y="764"/>
                </a:cubicBezTo>
                <a:cubicBezTo>
                  <a:pt x="269" y="764"/>
                  <a:pt x="199" y="694"/>
                  <a:pt x="199" y="608"/>
                </a:cubicBezTo>
                <a:cubicBezTo>
                  <a:pt x="199" y="262"/>
                  <a:pt x="199" y="262"/>
                  <a:pt x="199" y="262"/>
                </a:cubicBezTo>
                <a:cubicBezTo>
                  <a:pt x="0" y="298"/>
                  <a:pt x="0" y="298"/>
                  <a:pt x="0" y="298"/>
                </a:cubicBezTo>
                <a:cubicBezTo>
                  <a:pt x="199" y="152"/>
                  <a:pt x="199" y="152"/>
                  <a:pt x="199" y="152"/>
                </a:cubicBezTo>
                <a:cubicBezTo>
                  <a:pt x="201" y="68"/>
                  <a:pt x="270" y="0"/>
                  <a:pt x="354" y="0"/>
                </a:cubicBezTo>
                <a:cubicBezTo>
                  <a:pt x="807" y="0"/>
                  <a:pt x="807" y="0"/>
                  <a:pt x="807" y="0"/>
                </a:cubicBezTo>
                <a:cubicBezTo>
                  <a:pt x="893" y="0"/>
                  <a:pt x="963" y="70"/>
                  <a:pt x="963" y="155"/>
                </a:cubicBezTo>
                <a:close/>
              </a:path>
            </a:pathLst>
          </a:custGeom>
          <a:noFill/>
          <a:ln w="33338"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 name="Rectangle 13"/>
          <p:cNvSpPr>
            <a:spLocks noChangeArrowheads="1"/>
          </p:cNvSpPr>
          <p:nvPr/>
        </p:nvSpPr>
        <p:spPr bwMode="auto">
          <a:xfrm>
            <a:off x="6263482" y="3222208"/>
            <a:ext cx="200376"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900" b="0" i="0" u="none" strike="noStrike" cap="none" normalizeH="0" baseline="0" smtClean="0">
                <a:ln>
                  <a:noFill/>
                </a:ln>
                <a:solidFill>
                  <a:srgbClr val="F4BD2D"/>
                </a:solidFill>
                <a:effectLst/>
                <a:latin typeface="+mj-lt"/>
              </a:rPr>
              <a:t>2</a:t>
            </a:r>
            <a:endParaRPr kumimoji="0" lang="en-US" altLang="en-US" sz="1800" b="0" i="0" u="none" strike="noStrike" cap="none" normalizeH="0" baseline="0" smtClean="0">
              <a:ln>
                <a:noFill/>
              </a:ln>
              <a:solidFill>
                <a:schemeClr val="tx1"/>
              </a:solidFill>
              <a:effectLst/>
              <a:latin typeface="+mj-lt"/>
            </a:endParaRPr>
          </a:p>
        </p:txBody>
      </p:sp>
      <p:sp>
        <p:nvSpPr>
          <p:cNvPr id="22" name="Freeform 19"/>
          <p:cNvSpPr>
            <a:spLocks/>
          </p:cNvSpPr>
          <p:nvPr/>
        </p:nvSpPr>
        <p:spPr bwMode="auto">
          <a:xfrm>
            <a:off x="2132013" y="3052763"/>
            <a:ext cx="1644650" cy="1304925"/>
          </a:xfrm>
          <a:custGeom>
            <a:avLst/>
            <a:gdLst>
              <a:gd name="T0" fmla="*/ 0 w 963"/>
              <a:gd name="T1" fmla="*/ 608 h 764"/>
              <a:gd name="T2" fmla="*/ 0 w 963"/>
              <a:gd name="T3" fmla="*/ 155 h 764"/>
              <a:gd name="T4" fmla="*/ 156 w 963"/>
              <a:gd name="T5" fmla="*/ 0 h 764"/>
              <a:gd name="T6" fmla="*/ 609 w 963"/>
              <a:gd name="T7" fmla="*/ 0 h 764"/>
              <a:gd name="T8" fmla="*/ 764 w 963"/>
              <a:gd name="T9" fmla="*/ 155 h 764"/>
              <a:gd name="T10" fmla="*/ 764 w 963"/>
              <a:gd name="T11" fmla="*/ 502 h 764"/>
              <a:gd name="T12" fmla="*/ 963 w 963"/>
              <a:gd name="T13" fmla="*/ 466 h 764"/>
              <a:gd name="T14" fmla="*/ 764 w 963"/>
              <a:gd name="T15" fmla="*/ 612 h 764"/>
              <a:gd name="T16" fmla="*/ 609 w 963"/>
              <a:gd name="T17" fmla="*/ 764 h 764"/>
              <a:gd name="T18" fmla="*/ 156 w 963"/>
              <a:gd name="T19" fmla="*/ 764 h 764"/>
              <a:gd name="T20" fmla="*/ 0 w 963"/>
              <a:gd name="T21" fmla="*/ 608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3" h="764">
                <a:moveTo>
                  <a:pt x="0" y="608"/>
                </a:moveTo>
                <a:cubicBezTo>
                  <a:pt x="0" y="155"/>
                  <a:pt x="0" y="155"/>
                  <a:pt x="0" y="155"/>
                </a:cubicBezTo>
                <a:cubicBezTo>
                  <a:pt x="0" y="70"/>
                  <a:pt x="70" y="0"/>
                  <a:pt x="156" y="0"/>
                </a:cubicBezTo>
                <a:cubicBezTo>
                  <a:pt x="609" y="0"/>
                  <a:pt x="609" y="0"/>
                  <a:pt x="609" y="0"/>
                </a:cubicBezTo>
                <a:cubicBezTo>
                  <a:pt x="694" y="0"/>
                  <a:pt x="764" y="70"/>
                  <a:pt x="764" y="155"/>
                </a:cubicBezTo>
                <a:cubicBezTo>
                  <a:pt x="764" y="502"/>
                  <a:pt x="764" y="502"/>
                  <a:pt x="764" y="502"/>
                </a:cubicBezTo>
                <a:cubicBezTo>
                  <a:pt x="963" y="466"/>
                  <a:pt x="963" y="466"/>
                  <a:pt x="963" y="466"/>
                </a:cubicBezTo>
                <a:cubicBezTo>
                  <a:pt x="764" y="612"/>
                  <a:pt x="764" y="612"/>
                  <a:pt x="764" y="612"/>
                </a:cubicBezTo>
                <a:cubicBezTo>
                  <a:pt x="762" y="696"/>
                  <a:pt x="693" y="764"/>
                  <a:pt x="609" y="764"/>
                </a:cubicBezTo>
                <a:cubicBezTo>
                  <a:pt x="156" y="764"/>
                  <a:pt x="156" y="764"/>
                  <a:pt x="156" y="764"/>
                </a:cubicBezTo>
                <a:cubicBezTo>
                  <a:pt x="70" y="764"/>
                  <a:pt x="0" y="694"/>
                  <a:pt x="0" y="608"/>
                </a:cubicBezTo>
                <a:close/>
              </a:path>
            </a:pathLst>
          </a:custGeom>
          <a:noFill/>
          <a:ln w="33338"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Rectangle 20"/>
          <p:cNvSpPr>
            <a:spLocks noChangeArrowheads="1"/>
          </p:cNvSpPr>
          <p:nvPr/>
        </p:nvSpPr>
        <p:spPr bwMode="auto">
          <a:xfrm>
            <a:off x="2686050" y="3222208"/>
            <a:ext cx="200376"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900" b="0" i="0" u="none" strike="noStrike" cap="none" normalizeH="0" baseline="0" smtClean="0">
                <a:ln>
                  <a:noFill/>
                </a:ln>
                <a:solidFill>
                  <a:srgbClr val="F4BD2D"/>
                </a:solidFill>
                <a:effectLst/>
                <a:latin typeface="+mj-lt"/>
              </a:rPr>
              <a:t>4</a:t>
            </a:r>
            <a:endParaRPr kumimoji="0" lang="en-US" altLang="en-US" sz="1800" b="0" i="0" u="none" strike="noStrike" cap="none" normalizeH="0" baseline="0" smtClean="0">
              <a:ln>
                <a:noFill/>
              </a:ln>
              <a:solidFill>
                <a:schemeClr val="tx1"/>
              </a:solidFill>
              <a:effectLst/>
              <a:latin typeface="+mj-lt"/>
            </a:endParaRPr>
          </a:p>
        </p:txBody>
      </p:sp>
      <p:sp>
        <p:nvSpPr>
          <p:cNvPr id="29" name="Freeform 26"/>
          <p:cNvSpPr>
            <a:spLocks/>
          </p:cNvSpPr>
          <p:nvPr/>
        </p:nvSpPr>
        <p:spPr bwMode="auto">
          <a:xfrm>
            <a:off x="3932238" y="4360863"/>
            <a:ext cx="1304925" cy="1644650"/>
          </a:xfrm>
          <a:custGeom>
            <a:avLst/>
            <a:gdLst>
              <a:gd name="T0" fmla="*/ 609 w 764"/>
              <a:gd name="T1" fmla="*/ 963 h 963"/>
              <a:gd name="T2" fmla="*/ 156 w 764"/>
              <a:gd name="T3" fmla="*/ 963 h 963"/>
              <a:gd name="T4" fmla="*/ 0 w 764"/>
              <a:gd name="T5" fmla="*/ 807 h 963"/>
              <a:gd name="T6" fmla="*/ 0 w 764"/>
              <a:gd name="T7" fmla="*/ 354 h 963"/>
              <a:gd name="T8" fmla="*/ 156 w 764"/>
              <a:gd name="T9" fmla="*/ 199 h 963"/>
              <a:gd name="T10" fmla="*/ 502 w 764"/>
              <a:gd name="T11" fmla="*/ 199 h 963"/>
              <a:gd name="T12" fmla="*/ 466 w 764"/>
              <a:gd name="T13" fmla="*/ 0 h 963"/>
              <a:gd name="T14" fmla="*/ 612 w 764"/>
              <a:gd name="T15" fmla="*/ 199 h 963"/>
              <a:gd name="T16" fmla="*/ 764 w 764"/>
              <a:gd name="T17" fmla="*/ 354 h 963"/>
              <a:gd name="T18" fmla="*/ 764 w 764"/>
              <a:gd name="T19" fmla="*/ 807 h 963"/>
              <a:gd name="T20" fmla="*/ 609 w 764"/>
              <a:gd name="T21" fmla="*/ 963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4" h="963">
                <a:moveTo>
                  <a:pt x="609" y="963"/>
                </a:moveTo>
                <a:cubicBezTo>
                  <a:pt x="156" y="963"/>
                  <a:pt x="156" y="963"/>
                  <a:pt x="156" y="963"/>
                </a:cubicBezTo>
                <a:cubicBezTo>
                  <a:pt x="70" y="963"/>
                  <a:pt x="0" y="893"/>
                  <a:pt x="0" y="807"/>
                </a:cubicBezTo>
                <a:cubicBezTo>
                  <a:pt x="0" y="354"/>
                  <a:pt x="0" y="354"/>
                  <a:pt x="0" y="354"/>
                </a:cubicBezTo>
                <a:cubicBezTo>
                  <a:pt x="0" y="268"/>
                  <a:pt x="70" y="199"/>
                  <a:pt x="156" y="199"/>
                </a:cubicBezTo>
                <a:cubicBezTo>
                  <a:pt x="502" y="199"/>
                  <a:pt x="502" y="199"/>
                  <a:pt x="502" y="199"/>
                </a:cubicBezTo>
                <a:cubicBezTo>
                  <a:pt x="466" y="0"/>
                  <a:pt x="466" y="0"/>
                  <a:pt x="466" y="0"/>
                </a:cubicBezTo>
                <a:cubicBezTo>
                  <a:pt x="612" y="199"/>
                  <a:pt x="612" y="199"/>
                  <a:pt x="612" y="199"/>
                </a:cubicBezTo>
                <a:cubicBezTo>
                  <a:pt x="696" y="201"/>
                  <a:pt x="764" y="270"/>
                  <a:pt x="764" y="354"/>
                </a:cubicBezTo>
                <a:cubicBezTo>
                  <a:pt x="764" y="807"/>
                  <a:pt x="764" y="807"/>
                  <a:pt x="764" y="807"/>
                </a:cubicBezTo>
                <a:cubicBezTo>
                  <a:pt x="764" y="893"/>
                  <a:pt x="694" y="963"/>
                  <a:pt x="609" y="963"/>
                </a:cubicBezTo>
                <a:close/>
              </a:path>
            </a:pathLst>
          </a:custGeom>
          <a:noFill/>
          <a:ln w="33338"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Rectangle 27"/>
          <p:cNvSpPr>
            <a:spLocks noChangeArrowheads="1"/>
          </p:cNvSpPr>
          <p:nvPr/>
        </p:nvSpPr>
        <p:spPr bwMode="auto">
          <a:xfrm>
            <a:off x="4484512" y="4875965"/>
            <a:ext cx="200376"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900" b="0" i="0" u="none" strike="noStrike" cap="none" normalizeH="0" baseline="0" smtClean="0">
                <a:ln>
                  <a:noFill/>
                </a:ln>
                <a:solidFill>
                  <a:srgbClr val="F4BD2D"/>
                </a:solidFill>
                <a:effectLst/>
                <a:latin typeface="+mj-lt"/>
              </a:rPr>
              <a:t>3</a:t>
            </a:r>
            <a:endParaRPr kumimoji="0" lang="en-US" altLang="en-US" sz="1800" b="0" i="0" u="none" strike="noStrike" cap="none" normalizeH="0" baseline="0" smtClean="0">
              <a:ln>
                <a:noFill/>
              </a:ln>
              <a:solidFill>
                <a:schemeClr val="tx1"/>
              </a:solidFill>
              <a:effectLst/>
              <a:latin typeface="+mj-lt"/>
            </a:endParaRPr>
          </a:p>
        </p:txBody>
      </p:sp>
      <p:grpSp>
        <p:nvGrpSpPr>
          <p:cNvPr id="366" name="Group 365"/>
          <p:cNvGrpSpPr/>
          <p:nvPr/>
        </p:nvGrpSpPr>
        <p:grpSpPr>
          <a:xfrm>
            <a:off x="2632075" y="1914525"/>
            <a:ext cx="755650" cy="914401"/>
            <a:chOff x="2632075" y="1914525"/>
            <a:chExt cx="755650" cy="914401"/>
          </a:xfrm>
        </p:grpSpPr>
        <p:sp>
          <p:nvSpPr>
            <p:cNvPr id="164" name="Freeform 33"/>
            <p:cNvSpPr>
              <a:spLocks noEditPoints="1"/>
            </p:cNvSpPr>
            <p:nvPr/>
          </p:nvSpPr>
          <p:spPr bwMode="auto">
            <a:xfrm>
              <a:off x="2632075" y="1914525"/>
              <a:ext cx="755650" cy="757238"/>
            </a:xfrm>
            <a:custGeom>
              <a:avLst/>
              <a:gdLst>
                <a:gd name="T0" fmla="*/ 222 w 443"/>
                <a:gd name="T1" fmla="*/ 30 h 443"/>
                <a:gd name="T2" fmla="*/ 243 w 443"/>
                <a:gd name="T3" fmla="*/ 32 h 443"/>
                <a:gd name="T4" fmla="*/ 253 w 443"/>
                <a:gd name="T5" fmla="*/ 0 h 443"/>
                <a:gd name="T6" fmla="*/ 319 w 443"/>
                <a:gd name="T7" fmla="*/ 20 h 443"/>
                <a:gd name="T8" fmla="*/ 310 w 443"/>
                <a:gd name="T9" fmla="*/ 52 h 443"/>
                <a:gd name="T10" fmla="*/ 371 w 443"/>
                <a:gd name="T11" fmla="*/ 102 h 443"/>
                <a:gd name="T12" fmla="*/ 400 w 443"/>
                <a:gd name="T13" fmla="*/ 87 h 443"/>
                <a:gd name="T14" fmla="*/ 433 w 443"/>
                <a:gd name="T15" fmla="*/ 148 h 443"/>
                <a:gd name="T16" fmla="*/ 404 w 443"/>
                <a:gd name="T17" fmla="*/ 164 h 443"/>
                <a:gd name="T18" fmla="*/ 411 w 443"/>
                <a:gd name="T19" fmla="*/ 243 h 443"/>
                <a:gd name="T20" fmla="*/ 443 w 443"/>
                <a:gd name="T21" fmla="*/ 252 h 443"/>
                <a:gd name="T22" fmla="*/ 423 w 443"/>
                <a:gd name="T23" fmla="*/ 319 h 443"/>
                <a:gd name="T24" fmla="*/ 391 w 443"/>
                <a:gd name="T25" fmla="*/ 309 h 443"/>
                <a:gd name="T26" fmla="*/ 341 w 443"/>
                <a:gd name="T27" fmla="*/ 370 h 443"/>
                <a:gd name="T28" fmla="*/ 356 w 443"/>
                <a:gd name="T29" fmla="*/ 400 h 443"/>
                <a:gd name="T30" fmla="*/ 295 w 443"/>
                <a:gd name="T31" fmla="*/ 432 h 443"/>
                <a:gd name="T32" fmla="*/ 279 w 443"/>
                <a:gd name="T33" fmla="*/ 403 h 443"/>
                <a:gd name="T34" fmla="*/ 222 w 443"/>
                <a:gd name="T35" fmla="*/ 412 h 443"/>
                <a:gd name="T36" fmla="*/ 222 w 443"/>
                <a:gd name="T37" fmla="*/ 385 h 443"/>
                <a:gd name="T38" fmla="*/ 378 w 443"/>
                <a:gd name="T39" fmla="*/ 269 h 443"/>
                <a:gd name="T40" fmla="*/ 269 w 443"/>
                <a:gd name="T41" fmla="*/ 65 h 443"/>
                <a:gd name="T42" fmla="*/ 222 w 443"/>
                <a:gd name="T43" fmla="*/ 58 h 443"/>
                <a:gd name="T44" fmla="*/ 222 w 443"/>
                <a:gd name="T45" fmla="*/ 30 h 443"/>
                <a:gd name="T46" fmla="*/ 103 w 443"/>
                <a:gd name="T47" fmla="*/ 72 h 443"/>
                <a:gd name="T48" fmla="*/ 87 w 443"/>
                <a:gd name="T49" fmla="*/ 43 h 443"/>
                <a:gd name="T50" fmla="*/ 148 w 443"/>
                <a:gd name="T51" fmla="*/ 10 h 443"/>
                <a:gd name="T52" fmla="*/ 164 w 443"/>
                <a:gd name="T53" fmla="*/ 39 h 443"/>
                <a:gd name="T54" fmla="*/ 222 w 443"/>
                <a:gd name="T55" fmla="*/ 30 h 443"/>
                <a:gd name="T56" fmla="*/ 222 w 443"/>
                <a:gd name="T57" fmla="*/ 58 h 443"/>
                <a:gd name="T58" fmla="*/ 65 w 443"/>
                <a:gd name="T59" fmla="*/ 174 h 443"/>
                <a:gd name="T60" fmla="*/ 174 w 443"/>
                <a:gd name="T61" fmla="*/ 378 h 443"/>
                <a:gd name="T62" fmla="*/ 174 w 443"/>
                <a:gd name="T63" fmla="*/ 378 h 443"/>
                <a:gd name="T64" fmla="*/ 222 w 443"/>
                <a:gd name="T65" fmla="*/ 385 h 443"/>
                <a:gd name="T66" fmla="*/ 222 w 443"/>
                <a:gd name="T67" fmla="*/ 412 h 443"/>
                <a:gd name="T68" fmla="*/ 200 w 443"/>
                <a:gd name="T69" fmla="*/ 411 h 443"/>
                <a:gd name="T70" fmla="*/ 191 w 443"/>
                <a:gd name="T71" fmla="*/ 443 h 443"/>
                <a:gd name="T72" fmla="*/ 124 w 443"/>
                <a:gd name="T73" fmla="*/ 422 h 443"/>
                <a:gd name="T74" fmla="*/ 134 w 443"/>
                <a:gd name="T75" fmla="*/ 391 h 443"/>
                <a:gd name="T76" fmla="*/ 73 w 443"/>
                <a:gd name="T77" fmla="*/ 340 h 443"/>
                <a:gd name="T78" fmla="*/ 43 w 443"/>
                <a:gd name="T79" fmla="*/ 356 h 443"/>
                <a:gd name="T80" fmla="*/ 11 w 443"/>
                <a:gd name="T81" fmla="*/ 294 h 443"/>
                <a:gd name="T82" fmla="*/ 40 w 443"/>
                <a:gd name="T83" fmla="*/ 279 h 443"/>
                <a:gd name="T84" fmla="*/ 32 w 443"/>
                <a:gd name="T85" fmla="*/ 200 h 443"/>
                <a:gd name="T86" fmla="*/ 0 w 443"/>
                <a:gd name="T87" fmla="*/ 190 h 443"/>
                <a:gd name="T88" fmla="*/ 21 w 443"/>
                <a:gd name="T89" fmla="*/ 124 h 443"/>
                <a:gd name="T90" fmla="*/ 52 w 443"/>
                <a:gd name="T91" fmla="*/ 133 h 443"/>
                <a:gd name="T92" fmla="*/ 103 w 443"/>
                <a:gd name="T93" fmla="*/ 7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3" h="443">
                  <a:moveTo>
                    <a:pt x="222" y="30"/>
                  </a:moveTo>
                  <a:cubicBezTo>
                    <a:pt x="229" y="30"/>
                    <a:pt x="236" y="31"/>
                    <a:pt x="243" y="32"/>
                  </a:cubicBezTo>
                  <a:cubicBezTo>
                    <a:pt x="253" y="0"/>
                    <a:pt x="253" y="0"/>
                    <a:pt x="253" y="0"/>
                  </a:cubicBezTo>
                  <a:cubicBezTo>
                    <a:pt x="319" y="20"/>
                    <a:pt x="319" y="20"/>
                    <a:pt x="319" y="20"/>
                  </a:cubicBezTo>
                  <a:cubicBezTo>
                    <a:pt x="310" y="52"/>
                    <a:pt x="310" y="52"/>
                    <a:pt x="310" y="52"/>
                  </a:cubicBezTo>
                  <a:cubicBezTo>
                    <a:pt x="334" y="64"/>
                    <a:pt x="354" y="82"/>
                    <a:pt x="371" y="102"/>
                  </a:cubicBezTo>
                  <a:cubicBezTo>
                    <a:pt x="400" y="87"/>
                    <a:pt x="400" y="87"/>
                    <a:pt x="400" y="87"/>
                  </a:cubicBezTo>
                  <a:cubicBezTo>
                    <a:pt x="433" y="148"/>
                    <a:pt x="433" y="148"/>
                    <a:pt x="433" y="148"/>
                  </a:cubicBezTo>
                  <a:cubicBezTo>
                    <a:pt x="404" y="164"/>
                    <a:pt x="404" y="164"/>
                    <a:pt x="404" y="164"/>
                  </a:cubicBezTo>
                  <a:cubicBezTo>
                    <a:pt x="412" y="189"/>
                    <a:pt x="414" y="216"/>
                    <a:pt x="411" y="243"/>
                  </a:cubicBezTo>
                  <a:cubicBezTo>
                    <a:pt x="443" y="252"/>
                    <a:pt x="443" y="252"/>
                    <a:pt x="443" y="252"/>
                  </a:cubicBezTo>
                  <a:cubicBezTo>
                    <a:pt x="423" y="319"/>
                    <a:pt x="423" y="319"/>
                    <a:pt x="423" y="319"/>
                  </a:cubicBezTo>
                  <a:cubicBezTo>
                    <a:pt x="391" y="309"/>
                    <a:pt x="391" y="309"/>
                    <a:pt x="391" y="309"/>
                  </a:cubicBezTo>
                  <a:cubicBezTo>
                    <a:pt x="379" y="333"/>
                    <a:pt x="361" y="354"/>
                    <a:pt x="341" y="370"/>
                  </a:cubicBezTo>
                  <a:cubicBezTo>
                    <a:pt x="356" y="400"/>
                    <a:pt x="356" y="400"/>
                    <a:pt x="356" y="400"/>
                  </a:cubicBezTo>
                  <a:cubicBezTo>
                    <a:pt x="295" y="432"/>
                    <a:pt x="295" y="432"/>
                    <a:pt x="295" y="432"/>
                  </a:cubicBezTo>
                  <a:cubicBezTo>
                    <a:pt x="279" y="403"/>
                    <a:pt x="279" y="403"/>
                    <a:pt x="279" y="403"/>
                  </a:cubicBezTo>
                  <a:cubicBezTo>
                    <a:pt x="261" y="409"/>
                    <a:pt x="241" y="412"/>
                    <a:pt x="222" y="412"/>
                  </a:cubicBezTo>
                  <a:cubicBezTo>
                    <a:pt x="222" y="385"/>
                    <a:pt x="222" y="385"/>
                    <a:pt x="222" y="385"/>
                  </a:cubicBezTo>
                  <a:cubicBezTo>
                    <a:pt x="292" y="385"/>
                    <a:pt x="357" y="340"/>
                    <a:pt x="378" y="269"/>
                  </a:cubicBezTo>
                  <a:cubicBezTo>
                    <a:pt x="405" y="182"/>
                    <a:pt x="356" y="91"/>
                    <a:pt x="269" y="65"/>
                  </a:cubicBezTo>
                  <a:cubicBezTo>
                    <a:pt x="253" y="60"/>
                    <a:pt x="237" y="58"/>
                    <a:pt x="222" y="58"/>
                  </a:cubicBezTo>
                  <a:lnTo>
                    <a:pt x="222" y="30"/>
                  </a:lnTo>
                  <a:close/>
                  <a:moveTo>
                    <a:pt x="103" y="72"/>
                  </a:moveTo>
                  <a:cubicBezTo>
                    <a:pt x="87" y="43"/>
                    <a:pt x="87" y="43"/>
                    <a:pt x="87" y="43"/>
                  </a:cubicBezTo>
                  <a:cubicBezTo>
                    <a:pt x="148" y="10"/>
                    <a:pt x="148" y="10"/>
                    <a:pt x="148" y="10"/>
                  </a:cubicBezTo>
                  <a:cubicBezTo>
                    <a:pt x="164" y="39"/>
                    <a:pt x="164" y="39"/>
                    <a:pt x="164" y="39"/>
                  </a:cubicBezTo>
                  <a:cubicBezTo>
                    <a:pt x="182" y="34"/>
                    <a:pt x="202" y="30"/>
                    <a:pt x="222" y="30"/>
                  </a:cubicBezTo>
                  <a:cubicBezTo>
                    <a:pt x="222" y="58"/>
                    <a:pt x="222" y="58"/>
                    <a:pt x="222" y="58"/>
                  </a:cubicBezTo>
                  <a:cubicBezTo>
                    <a:pt x="151" y="58"/>
                    <a:pt x="87" y="103"/>
                    <a:pt x="65" y="174"/>
                  </a:cubicBezTo>
                  <a:cubicBezTo>
                    <a:pt x="39" y="260"/>
                    <a:pt x="88" y="352"/>
                    <a:pt x="174" y="378"/>
                  </a:cubicBezTo>
                  <a:cubicBezTo>
                    <a:pt x="174" y="378"/>
                    <a:pt x="174" y="378"/>
                    <a:pt x="174" y="378"/>
                  </a:cubicBezTo>
                  <a:cubicBezTo>
                    <a:pt x="190" y="383"/>
                    <a:pt x="206" y="385"/>
                    <a:pt x="222" y="385"/>
                  </a:cubicBezTo>
                  <a:cubicBezTo>
                    <a:pt x="222" y="412"/>
                    <a:pt x="222" y="412"/>
                    <a:pt x="222" y="412"/>
                  </a:cubicBezTo>
                  <a:cubicBezTo>
                    <a:pt x="215" y="412"/>
                    <a:pt x="208" y="412"/>
                    <a:pt x="200" y="411"/>
                  </a:cubicBezTo>
                  <a:cubicBezTo>
                    <a:pt x="191" y="443"/>
                    <a:pt x="191" y="443"/>
                    <a:pt x="191" y="443"/>
                  </a:cubicBezTo>
                  <a:cubicBezTo>
                    <a:pt x="124" y="422"/>
                    <a:pt x="124" y="422"/>
                    <a:pt x="124" y="422"/>
                  </a:cubicBezTo>
                  <a:cubicBezTo>
                    <a:pt x="134" y="391"/>
                    <a:pt x="134" y="391"/>
                    <a:pt x="134" y="391"/>
                  </a:cubicBezTo>
                  <a:cubicBezTo>
                    <a:pt x="110" y="378"/>
                    <a:pt x="89" y="361"/>
                    <a:pt x="73" y="340"/>
                  </a:cubicBezTo>
                  <a:cubicBezTo>
                    <a:pt x="43" y="356"/>
                    <a:pt x="43" y="356"/>
                    <a:pt x="43" y="356"/>
                  </a:cubicBezTo>
                  <a:cubicBezTo>
                    <a:pt x="11" y="294"/>
                    <a:pt x="11" y="294"/>
                    <a:pt x="11" y="294"/>
                  </a:cubicBezTo>
                  <a:cubicBezTo>
                    <a:pt x="40" y="279"/>
                    <a:pt x="40" y="279"/>
                    <a:pt x="40" y="279"/>
                  </a:cubicBezTo>
                  <a:cubicBezTo>
                    <a:pt x="32" y="254"/>
                    <a:pt x="29" y="227"/>
                    <a:pt x="32" y="200"/>
                  </a:cubicBezTo>
                  <a:cubicBezTo>
                    <a:pt x="0" y="190"/>
                    <a:pt x="0" y="190"/>
                    <a:pt x="0" y="190"/>
                  </a:cubicBezTo>
                  <a:cubicBezTo>
                    <a:pt x="21" y="124"/>
                    <a:pt x="21" y="124"/>
                    <a:pt x="21" y="124"/>
                  </a:cubicBezTo>
                  <a:cubicBezTo>
                    <a:pt x="52" y="133"/>
                    <a:pt x="52" y="133"/>
                    <a:pt x="52" y="133"/>
                  </a:cubicBezTo>
                  <a:cubicBezTo>
                    <a:pt x="65" y="109"/>
                    <a:pt x="82" y="89"/>
                    <a:pt x="103" y="72"/>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165" name="Freeform 34"/>
            <p:cNvSpPr>
              <a:spLocks noEditPoints="1"/>
            </p:cNvSpPr>
            <p:nvPr/>
          </p:nvSpPr>
          <p:spPr bwMode="auto">
            <a:xfrm>
              <a:off x="2941638" y="2176463"/>
              <a:ext cx="436563" cy="652463"/>
            </a:xfrm>
            <a:custGeom>
              <a:avLst/>
              <a:gdLst>
                <a:gd name="T0" fmla="*/ 198 w 256"/>
                <a:gd name="T1" fmla="*/ 81 h 382"/>
                <a:gd name="T2" fmla="*/ 175 w 256"/>
                <a:gd name="T3" fmla="*/ 139 h 382"/>
                <a:gd name="T4" fmla="*/ 174 w 256"/>
                <a:gd name="T5" fmla="*/ 94 h 382"/>
                <a:gd name="T6" fmla="*/ 171 w 256"/>
                <a:gd name="T7" fmla="*/ 71 h 382"/>
                <a:gd name="T8" fmla="*/ 175 w 256"/>
                <a:gd name="T9" fmla="*/ 152 h 382"/>
                <a:gd name="T10" fmla="*/ 236 w 256"/>
                <a:gd name="T11" fmla="*/ 188 h 382"/>
                <a:gd name="T12" fmla="*/ 248 w 256"/>
                <a:gd name="T13" fmla="*/ 342 h 382"/>
                <a:gd name="T14" fmla="*/ 190 w 256"/>
                <a:gd name="T15" fmla="*/ 362 h 382"/>
                <a:gd name="T16" fmla="*/ 179 w 256"/>
                <a:gd name="T17" fmla="*/ 363 h 382"/>
                <a:gd name="T18" fmla="*/ 177 w 256"/>
                <a:gd name="T19" fmla="*/ 339 h 382"/>
                <a:gd name="T20" fmla="*/ 181 w 256"/>
                <a:gd name="T21" fmla="*/ 339 h 382"/>
                <a:gd name="T22" fmla="*/ 223 w 256"/>
                <a:gd name="T23" fmla="*/ 331 h 382"/>
                <a:gd name="T24" fmla="*/ 228 w 256"/>
                <a:gd name="T25" fmla="*/ 300 h 382"/>
                <a:gd name="T26" fmla="*/ 213 w 256"/>
                <a:gd name="T27" fmla="*/ 195 h 382"/>
                <a:gd name="T28" fmla="*/ 132 w 256"/>
                <a:gd name="T29" fmla="*/ 0 h 382"/>
                <a:gd name="T30" fmla="*/ 170 w 256"/>
                <a:gd name="T31" fmla="*/ 74 h 382"/>
                <a:gd name="T32" fmla="*/ 169 w 256"/>
                <a:gd name="T33" fmla="*/ 71 h 382"/>
                <a:gd name="T34" fmla="*/ 128 w 256"/>
                <a:gd name="T35" fmla="*/ 0 h 382"/>
                <a:gd name="T36" fmla="*/ 170 w 256"/>
                <a:gd name="T37" fmla="*/ 150 h 382"/>
                <a:gd name="T38" fmla="*/ 157 w 256"/>
                <a:gd name="T39" fmla="*/ 171 h 382"/>
                <a:gd name="T40" fmla="*/ 140 w 256"/>
                <a:gd name="T41" fmla="*/ 149 h 382"/>
                <a:gd name="T42" fmla="*/ 170 w 256"/>
                <a:gd name="T43" fmla="*/ 100 h 382"/>
                <a:gd name="T44" fmla="*/ 157 w 256"/>
                <a:gd name="T45" fmla="*/ 365 h 382"/>
                <a:gd name="T46" fmla="*/ 128 w 256"/>
                <a:gd name="T47" fmla="*/ 382 h 382"/>
                <a:gd name="T48" fmla="*/ 144 w 256"/>
                <a:gd name="T49" fmla="*/ 341 h 382"/>
                <a:gd name="T50" fmla="*/ 170 w 256"/>
                <a:gd name="T51" fmla="*/ 364 h 382"/>
                <a:gd name="T52" fmla="*/ 82 w 256"/>
                <a:gd name="T53" fmla="*/ 152 h 382"/>
                <a:gd name="T54" fmla="*/ 61 w 256"/>
                <a:gd name="T55" fmla="*/ 114 h 382"/>
                <a:gd name="T56" fmla="*/ 74 w 256"/>
                <a:gd name="T57" fmla="*/ 24 h 382"/>
                <a:gd name="T58" fmla="*/ 128 w 256"/>
                <a:gd name="T59" fmla="*/ 24 h 382"/>
                <a:gd name="T60" fmla="*/ 85 w 256"/>
                <a:gd name="T61" fmla="*/ 71 h 382"/>
                <a:gd name="T62" fmla="*/ 80 w 256"/>
                <a:gd name="T63" fmla="*/ 99 h 382"/>
                <a:gd name="T64" fmla="*/ 110 w 256"/>
                <a:gd name="T65" fmla="*/ 140 h 382"/>
                <a:gd name="T66" fmla="*/ 108 w 256"/>
                <a:gd name="T67" fmla="*/ 164 h 382"/>
                <a:gd name="T68" fmla="*/ 46 w 256"/>
                <a:gd name="T69" fmla="*/ 191 h 382"/>
                <a:gd name="T70" fmla="*/ 42 w 256"/>
                <a:gd name="T71" fmla="*/ 195 h 382"/>
                <a:gd name="T72" fmla="*/ 42 w 256"/>
                <a:gd name="T73" fmla="*/ 195 h 382"/>
                <a:gd name="T74" fmla="*/ 25 w 256"/>
                <a:gd name="T75" fmla="*/ 327 h 382"/>
                <a:gd name="T76" fmla="*/ 54 w 256"/>
                <a:gd name="T77" fmla="*/ 336 h 382"/>
                <a:gd name="T78" fmla="*/ 75 w 256"/>
                <a:gd name="T79" fmla="*/ 339 h 382"/>
                <a:gd name="T80" fmla="*/ 77 w 256"/>
                <a:gd name="T81" fmla="*/ 339 h 382"/>
                <a:gd name="T82" fmla="*/ 85 w 256"/>
                <a:gd name="T83" fmla="*/ 340 h 382"/>
                <a:gd name="T84" fmla="*/ 124 w 256"/>
                <a:gd name="T85" fmla="*/ 354 h 382"/>
                <a:gd name="T86" fmla="*/ 128 w 256"/>
                <a:gd name="T87" fmla="*/ 382 h 382"/>
                <a:gd name="T88" fmla="*/ 100 w 256"/>
                <a:gd name="T89" fmla="*/ 369 h 382"/>
                <a:gd name="T90" fmla="*/ 83 w 256"/>
                <a:gd name="T91" fmla="*/ 364 h 382"/>
                <a:gd name="T92" fmla="*/ 72 w 256"/>
                <a:gd name="T93" fmla="*/ 363 h 382"/>
                <a:gd name="T94" fmla="*/ 38 w 256"/>
                <a:gd name="T95" fmla="*/ 357 h 382"/>
                <a:gd name="T96" fmla="*/ 1 w 256"/>
                <a:gd name="T97" fmla="*/ 322 h 382"/>
                <a:gd name="T98" fmla="*/ 20 w 256"/>
                <a:gd name="T99" fmla="*/ 18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6" h="382">
                  <a:moveTo>
                    <a:pt x="170" y="14"/>
                  </a:moveTo>
                  <a:cubicBezTo>
                    <a:pt x="174" y="17"/>
                    <a:pt x="177" y="20"/>
                    <a:pt x="180" y="24"/>
                  </a:cubicBezTo>
                  <a:cubicBezTo>
                    <a:pt x="189" y="37"/>
                    <a:pt x="193" y="53"/>
                    <a:pt x="193" y="71"/>
                  </a:cubicBezTo>
                  <a:cubicBezTo>
                    <a:pt x="195" y="73"/>
                    <a:pt x="197" y="77"/>
                    <a:pt x="198" y="81"/>
                  </a:cubicBezTo>
                  <a:cubicBezTo>
                    <a:pt x="199" y="85"/>
                    <a:pt x="199" y="91"/>
                    <a:pt x="198" y="98"/>
                  </a:cubicBezTo>
                  <a:cubicBezTo>
                    <a:pt x="197" y="104"/>
                    <a:pt x="195" y="110"/>
                    <a:pt x="192" y="114"/>
                  </a:cubicBezTo>
                  <a:cubicBezTo>
                    <a:pt x="190" y="118"/>
                    <a:pt x="186" y="121"/>
                    <a:pt x="182" y="123"/>
                  </a:cubicBezTo>
                  <a:cubicBezTo>
                    <a:pt x="180" y="129"/>
                    <a:pt x="177" y="134"/>
                    <a:pt x="175" y="139"/>
                  </a:cubicBezTo>
                  <a:cubicBezTo>
                    <a:pt x="173" y="141"/>
                    <a:pt x="172" y="143"/>
                    <a:pt x="170" y="146"/>
                  </a:cubicBezTo>
                  <a:cubicBezTo>
                    <a:pt x="170" y="100"/>
                    <a:pt x="170" y="100"/>
                    <a:pt x="170" y="100"/>
                  </a:cubicBezTo>
                  <a:cubicBezTo>
                    <a:pt x="171" y="100"/>
                    <a:pt x="172" y="99"/>
                    <a:pt x="173" y="99"/>
                  </a:cubicBezTo>
                  <a:cubicBezTo>
                    <a:pt x="174" y="98"/>
                    <a:pt x="174" y="96"/>
                    <a:pt x="174" y="94"/>
                  </a:cubicBezTo>
                  <a:cubicBezTo>
                    <a:pt x="175" y="91"/>
                    <a:pt x="175" y="89"/>
                    <a:pt x="175" y="87"/>
                  </a:cubicBezTo>
                  <a:cubicBezTo>
                    <a:pt x="173" y="86"/>
                    <a:pt x="171" y="84"/>
                    <a:pt x="170" y="81"/>
                  </a:cubicBezTo>
                  <a:cubicBezTo>
                    <a:pt x="170" y="74"/>
                    <a:pt x="170" y="74"/>
                    <a:pt x="170" y="74"/>
                  </a:cubicBezTo>
                  <a:cubicBezTo>
                    <a:pt x="171" y="71"/>
                    <a:pt x="171" y="71"/>
                    <a:pt x="171" y="71"/>
                  </a:cubicBezTo>
                  <a:cubicBezTo>
                    <a:pt x="171" y="72"/>
                    <a:pt x="170" y="72"/>
                    <a:pt x="170" y="73"/>
                  </a:cubicBezTo>
                  <a:cubicBezTo>
                    <a:pt x="170" y="14"/>
                    <a:pt x="170" y="14"/>
                    <a:pt x="170" y="14"/>
                  </a:cubicBezTo>
                  <a:close/>
                  <a:moveTo>
                    <a:pt x="170" y="150"/>
                  </a:moveTo>
                  <a:cubicBezTo>
                    <a:pt x="175" y="152"/>
                    <a:pt x="175" y="152"/>
                    <a:pt x="175" y="152"/>
                  </a:cubicBezTo>
                  <a:cubicBezTo>
                    <a:pt x="198" y="159"/>
                    <a:pt x="227" y="167"/>
                    <a:pt x="235" y="186"/>
                  </a:cubicBezTo>
                  <a:cubicBezTo>
                    <a:pt x="235" y="186"/>
                    <a:pt x="235" y="186"/>
                    <a:pt x="235" y="186"/>
                  </a:cubicBezTo>
                  <a:cubicBezTo>
                    <a:pt x="235" y="186"/>
                    <a:pt x="236" y="187"/>
                    <a:pt x="236" y="188"/>
                  </a:cubicBezTo>
                  <a:cubicBezTo>
                    <a:pt x="236" y="188"/>
                    <a:pt x="236" y="188"/>
                    <a:pt x="236" y="188"/>
                  </a:cubicBezTo>
                  <a:cubicBezTo>
                    <a:pt x="236" y="189"/>
                    <a:pt x="236" y="190"/>
                    <a:pt x="237" y="190"/>
                  </a:cubicBezTo>
                  <a:cubicBezTo>
                    <a:pt x="241" y="211"/>
                    <a:pt x="246" y="253"/>
                    <a:pt x="252" y="297"/>
                  </a:cubicBezTo>
                  <a:cubicBezTo>
                    <a:pt x="255" y="319"/>
                    <a:pt x="253" y="304"/>
                    <a:pt x="255" y="322"/>
                  </a:cubicBezTo>
                  <a:cubicBezTo>
                    <a:pt x="256" y="331"/>
                    <a:pt x="253" y="337"/>
                    <a:pt x="248" y="342"/>
                  </a:cubicBezTo>
                  <a:cubicBezTo>
                    <a:pt x="243" y="348"/>
                    <a:pt x="235" y="352"/>
                    <a:pt x="231" y="353"/>
                  </a:cubicBezTo>
                  <a:cubicBezTo>
                    <a:pt x="231" y="353"/>
                    <a:pt x="230" y="354"/>
                    <a:pt x="230" y="354"/>
                  </a:cubicBezTo>
                  <a:cubicBezTo>
                    <a:pt x="223" y="356"/>
                    <a:pt x="216" y="357"/>
                    <a:pt x="209" y="359"/>
                  </a:cubicBezTo>
                  <a:cubicBezTo>
                    <a:pt x="203" y="360"/>
                    <a:pt x="197" y="361"/>
                    <a:pt x="190" y="362"/>
                  </a:cubicBezTo>
                  <a:cubicBezTo>
                    <a:pt x="190" y="362"/>
                    <a:pt x="189" y="362"/>
                    <a:pt x="188" y="362"/>
                  </a:cubicBezTo>
                  <a:cubicBezTo>
                    <a:pt x="188" y="362"/>
                    <a:pt x="186" y="362"/>
                    <a:pt x="184" y="363"/>
                  </a:cubicBezTo>
                  <a:cubicBezTo>
                    <a:pt x="180" y="363"/>
                    <a:pt x="180" y="363"/>
                    <a:pt x="180" y="363"/>
                  </a:cubicBezTo>
                  <a:cubicBezTo>
                    <a:pt x="180" y="363"/>
                    <a:pt x="179" y="363"/>
                    <a:pt x="179" y="363"/>
                  </a:cubicBezTo>
                  <a:cubicBezTo>
                    <a:pt x="179" y="363"/>
                    <a:pt x="178" y="363"/>
                    <a:pt x="178" y="363"/>
                  </a:cubicBezTo>
                  <a:cubicBezTo>
                    <a:pt x="175" y="363"/>
                    <a:pt x="173" y="364"/>
                    <a:pt x="170" y="364"/>
                  </a:cubicBezTo>
                  <a:cubicBezTo>
                    <a:pt x="170" y="340"/>
                    <a:pt x="170" y="340"/>
                    <a:pt x="170" y="340"/>
                  </a:cubicBezTo>
                  <a:cubicBezTo>
                    <a:pt x="172" y="340"/>
                    <a:pt x="175" y="340"/>
                    <a:pt x="177" y="339"/>
                  </a:cubicBezTo>
                  <a:cubicBezTo>
                    <a:pt x="177" y="339"/>
                    <a:pt x="177" y="339"/>
                    <a:pt x="177" y="339"/>
                  </a:cubicBezTo>
                  <a:cubicBezTo>
                    <a:pt x="177" y="339"/>
                    <a:pt x="177" y="339"/>
                    <a:pt x="177" y="339"/>
                  </a:cubicBezTo>
                  <a:cubicBezTo>
                    <a:pt x="177" y="339"/>
                    <a:pt x="177" y="339"/>
                    <a:pt x="178" y="339"/>
                  </a:cubicBezTo>
                  <a:cubicBezTo>
                    <a:pt x="181" y="339"/>
                    <a:pt x="181" y="339"/>
                    <a:pt x="181" y="339"/>
                  </a:cubicBezTo>
                  <a:cubicBezTo>
                    <a:pt x="183" y="339"/>
                    <a:pt x="183" y="339"/>
                    <a:pt x="183" y="339"/>
                  </a:cubicBezTo>
                  <a:cubicBezTo>
                    <a:pt x="184" y="339"/>
                    <a:pt x="184" y="338"/>
                    <a:pt x="185" y="338"/>
                  </a:cubicBezTo>
                  <a:cubicBezTo>
                    <a:pt x="192" y="337"/>
                    <a:pt x="198" y="337"/>
                    <a:pt x="205" y="335"/>
                  </a:cubicBezTo>
                  <a:cubicBezTo>
                    <a:pt x="210" y="334"/>
                    <a:pt x="216" y="333"/>
                    <a:pt x="223" y="331"/>
                  </a:cubicBezTo>
                  <a:cubicBezTo>
                    <a:pt x="223" y="331"/>
                    <a:pt x="223" y="331"/>
                    <a:pt x="224" y="331"/>
                  </a:cubicBezTo>
                  <a:cubicBezTo>
                    <a:pt x="225" y="330"/>
                    <a:pt x="229" y="329"/>
                    <a:pt x="231" y="326"/>
                  </a:cubicBezTo>
                  <a:cubicBezTo>
                    <a:pt x="231" y="326"/>
                    <a:pt x="232" y="325"/>
                    <a:pt x="231" y="325"/>
                  </a:cubicBezTo>
                  <a:cubicBezTo>
                    <a:pt x="227" y="290"/>
                    <a:pt x="229" y="305"/>
                    <a:pt x="228" y="300"/>
                  </a:cubicBezTo>
                  <a:cubicBezTo>
                    <a:pt x="223" y="256"/>
                    <a:pt x="218" y="214"/>
                    <a:pt x="213" y="196"/>
                  </a:cubicBezTo>
                  <a:cubicBezTo>
                    <a:pt x="213" y="195"/>
                    <a:pt x="213" y="195"/>
                    <a:pt x="213" y="195"/>
                  </a:cubicBezTo>
                  <a:cubicBezTo>
                    <a:pt x="213" y="195"/>
                    <a:pt x="213" y="195"/>
                    <a:pt x="213" y="195"/>
                  </a:cubicBezTo>
                  <a:cubicBezTo>
                    <a:pt x="213" y="195"/>
                    <a:pt x="213" y="195"/>
                    <a:pt x="213" y="195"/>
                  </a:cubicBezTo>
                  <a:cubicBezTo>
                    <a:pt x="208" y="187"/>
                    <a:pt x="188" y="180"/>
                    <a:pt x="170" y="175"/>
                  </a:cubicBezTo>
                  <a:lnTo>
                    <a:pt x="170" y="150"/>
                  </a:lnTo>
                  <a:close/>
                  <a:moveTo>
                    <a:pt x="128" y="0"/>
                  </a:moveTo>
                  <a:cubicBezTo>
                    <a:pt x="129" y="0"/>
                    <a:pt x="131" y="0"/>
                    <a:pt x="132" y="0"/>
                  </a:cubicBezTo>
                  <a:cubicBezTo>
                    <a:pt x="148" y="1"/>
                    <a:pt x="161" y="6"/>
                    <a:pt x="170" y="14"/>
                  </a:cubicBezTo>
                  <a:cubicBezTo>
                    <a:pt x="170" y="73"/>
                    <a:pt x="170" y="73"/>
                    <a:pt x="170" y="73"/>
                  </a:cubicBezTo>
                  <a:cubicBezTo>
                    <a:pt x="170" y="74"/>
                    <a:pt x="169" y="75"/>
                    <a:pt x="169" y="76"/>
                  </a:cubicBezTo>
                  <a:cubicBezTo>
                    <a:pt x="170" y="74"/>
                    <a:pt x="170" y="74"/>
                    <a:pt x="170" y="74"/>
                  </a:cubicBezTo>
                  <a:cubicBezTo>
                    <a:pt x="170" y="81"/>
                    <a:pt x="170" y="81"/>
                    <a:pt x="170" y="81"/>
                  </a:cubicBezTo>
                  <a:cubicBezTo>
                    <a:pt x="170" y="81"/>
                    <a:pt x="169" y="80"/>
                    <a:pt x="169" y="78"/>
                  </a:cubicBezTo>
                  <a:cubicBezTo>
                    <a:pt x="169" y="78"/>
                    <a:pt x="169" y="77"/>
                    <a:pt x="169" y="76"/>
                  </a:cubicBezTo>
                  <a:cubicBezTo>
                    <a:pt x="169" y="75"/>
                    <a:pt x="169" y="73"/>
                    <a:pt x="169" y="71"/>
                  </a:cubicBezTo>
                  <a:cubicBezTo>
                    <a:pt x="169" y="58"/>
                    <a:pt x="167" y="47"/>
                    <a:pt x="160" y="38"/>
                  </a:cubicBezTo>
                  <a:cubicBezTo>
                    <a:pt x="154" y="30"/>
                    <a:pt x="145" y="25"/>
                    <a:pt x="131" y="24"/>
                  </a:cubicBezTo>
                  <a:cubicBezTo>
                    <a:pt x="130" y="24"/>
                    <a:pt x="129" y="24"/>
                    <a:pt x="128" y="24"/>
                  </a:cubicBezTo>
                  <a:cubicBezTo>
                    <a:pt x="128" y="0"/>
                    <a:pt x="128" y="0"/>
                    <a:pt x="128" y="0"/>
                  </a:cubicBezTo>
                  <a:close/>
                  <a:moveTo>
                    <a:pt x="170" y="146"/>
                  </a:moveTo>
                  <a:cubicBezTo>
                    <a:pt x="169" y="147"/>
                    <a:pt x="168" y="148"/>
                    <a:pt x="168" y="149"/>
                  </a:cubicBezTo>
                  <a:cubicBezTo>
                    <a:pt x="169" y="150"/>
                    <a:pt x="169" y="150"/>
                    <a:pt x="169" y="150"/>
                  </a:cubicBezTo>
                  <a:cubicBezTo>
                    <a:pt x="170" y="150"/>
                    <a:pt x="170" y="150"/>
                    <a:pt x="170" y="150"/>
                  </a:cubicBezTo>
                  <a:cubicBezTo>
                    <a:pt x="170" y="175"/>
                    <a:pt x="170" y="175"/>
                    <a:pt x="170" y="175"/>
                  </a:cubicBezTo>
                  <a:cubicBezTo>
                    <a:pt x="168" y="175"/>
                    <a:pt x="168" y="175"/>
                    <a:pt x="168" y="175"/>
                  </a:cubicBezTo>
                  <a:cubicBezTo>
                    <a:pt x="166" y="174"/>
                    <a:pt x="165" y="173"/>
                    <a:pt x="160" y="172"/>
                  </a:cubicBezTo>
                  <a:cubicBezTo>
                    <a:pt x="159" y="172"/>
                    <a:pt x="158" y="171"/>
                    <a:pt x="157" y="171"/>
                  </a:cubicBezTo>
                  <a:cubicBezTo>
                    <a:pt x="157" y="171"/>
                    <a:pt x="157" y="171"/>
                    <a:pt x="157" y="171"/>
                  </a:cubicBezTo>
                  <a:cubicBezTo>
                    <a:pt x="147" y="164"/>
                    <a:pt x="147" y="164"/>
                    <a:pt x="147" y="164"/>
                  </a:cubicBezTo>
                  <a:cubicBezTo>
                    <a:pt x="143" y="163"/>
                    <a:pt x="140" y="158"/>
                    <a:pt x="140" y="153"/>
                  </a:cubicBezTo>
                  <a:cubicBezTo>
                    <a:pt x="140" y="149"/>
                    <a:pt x="140" y="149"/>
                    <a:pt x="140" y="149"/>
                  </a:cubicBezTo>
                  <a:cubicBezTo>
                    <a:pt x="140" y="146"/>
                    <a:pt x="141" y="142"/>
                    <a:pt x="144" y="140"/>
                  </a:cubicBezTo>
                  <a:cubicBezTo>
                    <a:pt x="148" y="136"/>
                    <a:pt x="151" y="132"/>
                    <a:pt x="154" y="127"/>
                  </a:cubicBezTo>
                  <a:cubicBezTo>
                    <a:pt x="158" y="121"/>
                    <a:pt x="161" y="114"/>
                    <a:pt x="163" y="107"/>
                  </a:cubicBezTo>
                  <a:cubicBezTo>
                    <a:pt x="164" y="104"/>
                    <a:pt x="167" y="101"/>
                    <a:pt x="170" y="100"/>
                  </a:cubicBezTo>
                  <a:cubicBezTo>
                    <a:pt x="170" y="146"/>
                    <a:pt x="170" y="146"/>
                    <a:pt x="170" y="146"/>
                  </a:cubicBezTo>
                  <a:close/>
                  <a:moveTo>
                    <a:pt x="170" y="364"/>
                  </a:moveTo>
                  <a:cubicBezTo>
                    <a:pt x="167" y="364"/>
                    <a:pt x="165" y="364"/>
                    <a:pt x="162" y="364"/>
                  </a:cubicBezTo>
                  <a:cubicBezTo>
                    <a:pt x="161" y="364"/>
                    <a:pt x="159" y="365"/>
                    <a:pt x="157" y="365"/>
                  </a:cubicBezTo>
                  <a:cubicBezTo>
                    <a:pt x="158" y="368"/>
                    <a:pt x="158" y="368"/>
                    <a:pt x="158" y="368"/>
                  </a:cubicBezTo>
                  <a:cubicBezTo>
                    <a:pt x="158" y="369"/>
                    <a:pt x="158" y="369"/>
                    <a:pt x="158" y="370"/>
                  </a:cubicBezTo>
                  <a:cubicBezTo>
                    <a:pt x="158" y="376"/>
                    <a:pt x="152" y="382"/>
                    <a:pt x="146" y="382"/>
                  </a:cubicBezTo>
                  <a:cubicBezTo>
                    <a:pt x="128" y="382"/>
                    <a:pt x="128" y="382"/>
                    <a:pt x="128" y="382"/>
                  </a:cubicBezTo>
                  <a:cubicBezTo>
                    <a:pt x="128" y="358"/>
                    <a:pt x="128" y="358"/>
                    <a:pt x="128" y="358"/>
                  </a:cubicBezTo>
                  <a:cubicBezTo>
                    <a:pt x="133" y="358"/>
                    <a:pt x="133" y="358"/>
                    <a:pt x="133" y="358"/>
                  </a:cubicBezTo>
                  <a:cubicBezTo>
                    <a:pt x="133" y="354"/>
                    <a:pt x="133" y="354"/>
                    <a:pt x="133" y="354"/>
                  </a:cubicBezTo>
                  <a:cubicBezTo>
                    <a:pt x="132" y="348"/>
                    <a:pt x="137" y="342"/>
                    <a:pt x="144" y="341"/>
                  </a:cubicBezTo>
                  <a:cubicBezTo>
                    <a:pt x="144" y="341"/>
                    <a:pt x="145" y="341"/>
                    <a:pt x="145" y="341"/>
                  </a:cubicBezTo>
                  <a:cubicBezTo>
                    <a:pt x="150" y="341"/>
                    <a:pt x="155" y="341"/>
                    <a:pt x="161" y="341"/>
                  </a:cubicBezTo>
                  <a:cubicBezTo>
                    <a:pt x="164" y="340"/>
                    <a:pt x="167" y="340"/>
                    <a:pt x="170" y="340"/>
                  </a:cubicBezTo>
                  <a:lnTo>
                    <a:pt x="170" y="364"/>
                  </a:lnTo>
                  <a:close/>
                  <a:moveTo>
                    <a:pt x="26" y="176"/>
                  </a:moveTo>
                  <a:cubicBezTo>
                    <a:pt x="28" y="174"/>
                    <a:pt x="30" y="172"/>
                    <a:pt x="33" y="171"/>
                  </a:cubicBezTo>
                  <a:cubicBezTo>
                    <a:pt x="44" y="163"/>
                    <a:pt x="59" y="159"/>
                    <a:pt x="73" y="154"/>
                  </a:cubicBezTo>
                  <a:cubicBezTo>
                    <a:pt x="77" y="153"/>
                    <a:pt x="80" y="152"/>
                    <a:pt x="82" y="152"/>
                  </a:cubicBezTo>
                  <a:cubicBezTo>
                    <a:pt x="86" y="149"/>
                    <a:pt x="86" y="149"/>
                    <a:pt x="86" y="149"/>
                  </a:cubicBezTo>
                  <a:cubicBezTo>
                    <a:pt x="84" y="146"/>
                    <a:pt x="81" y="142"/>
                    <a:pt x="79" y="138"/>
                  </a:cubicBezTo>
                  <a:cubicBezTo>
                    <a:pt x="76" y="134"/>
                    <a:pt x="74" y="128"/>
                    <a:pt x="72" y="123"/>
                  </a:cubicBezTo>
                  <a:cubicBezTo>
                    <a:pt x="68" y="122"/>
                    <a:pt x="64" y="119"/>
                    <a:pt x="61" y="114"/>
                  </a:cubicBezTo>
                  <a:cubicBezTo>
                    <a:pt x="59" y="110"/>
                    <a:pt x="57" y="104"/>
                    <a:pt x="56" y="98"/>
                  </a:cubicBezTo>
                  <a:cubicBezTo>
                    <a:pt x="55" y="91"/>
                    <a:pt x="55" y="85"/>
                    <a:pt x="56" y="81"/>
                  </a:cubicBezTo>
                  <a:cubicBezTo>
                    <a:pt x="57" y="76"/>
                    <a:pt x="58" y="73"/>
                    <a:pt x="61" y="70"/>
                  </a:cubicBezTo>
                  <a:cubicBezTo>
                    <a:pt x="61" y="53"/>
                    <a:pt x="65" y="37"/>
                    <a:pt x="74" y="24"/>
                  </a:cubicBezTo>
                  <a:cubicBezTo>
                    <a:pt x="84" y="10"/>
                    <a:pt x="100" y="1"/>
                    <a:pt x="122" y="0"/>
                  </a:cubicBezTo>
                  <a:cubicBezTo>
                    <a:pt x="124" y="0"/>
                    <a:pt x="126" y="0"/>
                    <a:pt x="127" y="0"/>
                  </a:cubicBezTo>
                  <a:cubicBezTo>
                    <a:pt x="128" y="0"/>
                    <a:pt x="128" y="0"/>
                    <a:pt x="128" y="0"/>
                  </a:cubicBezTo>
                  <a:cubicBezTo>
                    <a:pt x="128" y="24"/>
                    <a:pt x="128" y="24"/>
                    <a:pt x="128" y="24"/>
                  </a:cubicBezTo>
                  <a:cubicBezTo>
                    <a:pt x="127" y="24"/>
                    <a:pt x="127" y="24"/>
                    <a:pt x="127" y="24"/>
                  </a:cubicBezTo>
                  <a:cubicBezTo>
                    <a:pt x="125" y="24"/>
                    <a:pt x="124" y="24"/>
                    <a:pt x="123" y="24"/>
                  </a:cubicBezTo>
                  <a:cubicBezTo>
                    <a:pt x="109" y="25"/>
                    <a:pt x="100" y="30"/>
                    <a:pt x="94" y="38"/>
                  </a:cubicBezTo>
                  <a:cubicBezTo>
                    <a:pt x="87" y="47"/>
                    <a:pt x="85" y="58"/>
                    <a:pt x="85" y="71"/>
                  </a:cubicBezTo>
                  <a:cubicBezTo>
                    <a:pt x="85" y="73"/>
                    <a:pt x="85" y="75"/>
                    <a:pt x="85" y="77"/>
                  </a:cubicBezTo>
                  <a:cubicBezTo>
                    <a:pt x="85" y="81"/>
                    <a:pt x="83" y="85"/>
                    <a:pt x="79" y="88"/>
                  </a:cubicBezTo>
                  <a:cubicBezTo>
                    <a:pt x="79" y="89"/>
                    <a:pt x="79" y="91"/>
                    <a:pt x="79" y="94"/>
                  </a:cubicBezTo>
                  <a:cubicBezTo>
                    <a:pt x="80" y="96"/>
                    <a:pt x="80" y="98"/>
                    <a:pt x="80" y="99"/>
                  </a:cubicBezTo>
                  <a:cubicBezTo>
                    <a:pt x="83" y="99"/>
                    <a:pt x="85" y="100"/>
                    <a:pt x="87" y="102"/>
                  </a:cubicBezTo>
                  <a:cubicBezTo>
                    <a:pt x="89" y="103"/>
                    <a:pt x="90" y="105"/>
                    <a:pt x="91" y="107"/>
                  </a:cubicBezTo>
                  <a:cubicBezTo>
                    <a:pt x="93" y="114"/>
                    <a:pt x="96" y="121"/>
                    <a:pt x="100" y="126"/>
                  </a:cubicBezTo>
                  <a:cubicBezTo>
                    <a:pt x="103" y="132"/>
                    <a:pt x="106" y="137"/>
                    <a:pt x="110" y="140"/>
                  </a:cubicBezTo>
                  <a:cubicBezTo>
                    <a:pt x="113" y="143"/>
                    <a:pt x="114" y="146"/>
                    <a:pt x="114" y="149"/>
                  </a:cubicBezTo>
                  <a:cubicBezTo>
                    <a:pt x="114" y="149"/>
                    <a:pt x="114" y="149"/>
                    <a:pt x="114" y="149"/>
                  </a:cubicBezTo>
                  <a:cubicBezTo>
                    <a:pt x="114" y="153"/>
                    <a:pt x="114" y="153"/>
                    <a:pt x="114" y="153"/>
                  </a:cubicBezTo>
                  <a:cubicBezTo>
                    <a:pt x="114" y="158"/>
                    <a:pt x="111" y="162"/>
                    <a:pt x="108" y="164"/>
                  </a:cubicBezTo>
                  <a:cubicBezTo>
                    <a:pt x="94" y="172"/>
                    <a:pt x="94" y="172"/>
                    <a:pt x="94" y="172"/>
                  </a:cubicBezTo>
                  <a:cubicBezTo>
                    <a:pt x="93" y="173"/>
                    <a:pt x="92" y="173"/>
                    <a:pt x="91" y="174"/>
                  </a:cubicBezTo>
                  <a:cubicBezTo>
                    <a:pt x="87" y="175"/>
                    <a:pt x="84" y="176"/>
                    <a:pt x="80" y="177"/>
                  </a:cubicBezTo>
                  <a:cubicBezTo>
                    <a:pt x="67" y="181"/>
                    <a:pt x="53" y="185"/>
                    <a:pt x="46" y="191"/>
                  </a:cubicBezTo>
                  <a:cubicBezTo>
                    <a:pt x="45" y="191"/>
                    <a:pt x="44" y="192"/>
                    <a:pt x="43" y="192"/>
                  </a:cubicBezTo>
                  <a:cubicBezTo>
                    <a:pt x="43" y="192"/>
                    <a:pt x="43" y="193"/>
                    <a:pt x="43" y="193"/>
                  </a:cubicBezTo>
                  <a:cubicBezTo>
                    <a:pt x="43" y="193"/>
                    <a:pt x="43" y="194"/>
                    <a:pt x="43" y="194"/>
                  </a:cubicBezTo>
                  <a:cubicBezTo>
                    <a:pt x="43" y="194"/>
                    <a:pt x="43" y="194"/>
                    <a:pt x="42" y="195"/>
                  </a:cubicBezTo>
                  <a:cubicBezTo>
                    <a:pt x="42" y="195"/>
                    <a:pt x="42" y="195"/>
                    <a:pt x="42" y="195"/>
                  </a:cubicBezTo>
                  <a:cubicBezTo>
                    <a:pt x="42" y="195"/>
                    <a:pt x="42" y="195"/>
                    <a:pt x="42" y="195"/>
                  </a:cubicBezTo>
                  <a:cubicBezTo>
                    <a:pt x="42" y="195"/>
                    <a:pt x="42" y="195"/>
                    <a:pt x="42" y="195"/>
                  </a:cubicBezTo>
                  <a:cubicBezTo>
                    <a:pt x="42" y="195"/>
                    <a:pt x="42" y="195"/>
                    <a:pt x="42" y="195"/>
                  </a:cubicBezTo>
                  <a:cubicBezTo>
                    <a:pt x="42" y="196"/>
                    <a:pt x="42" y="196"/>
                    <a:pt x="42" y="196"/>
                  </a:cubicBezTo>
                  <a:cubicBezTo>
                    <a:pt x="38" y="215"/>
                    <a:pt x="33" y="254"/>
                    <a:pt x="28" y="294"/>
                  </a:cubicBezTo>
                  <a:cubicBezTo>
                    <a:pt x="27" y="304"/>
                    <a:pt x="26" y="314"/>
                    <a:pt x="25" y="324"/>
                  </a:cubicBezTo>
                  <a:cubicBezTo>
                    <a:pt x="24" y="326"/>
                    <a:pt x="25" y="327"/>
                    <a:pt x="25" y="327"/>
                  </a:cubicBezTo>
                  <a:cubicBezTo>
                    <a:pt x="25" y="327"/>
                    <a:pt x="26" y="328"/>
                    <a:pt x="26" y="328"/>
                  </a:cubicBezTo>
                  <a:cubicBezTo>
                    <a:pt x="28" y="330"/>
                    <a:pt x="31" y="331"/>
                    <a:pt x="32" y="331"/>
                  </a:cubicBezTo>
                  <a:cubicBezTo>
                    <a:pt x="36" y="332"/>
                    <a:pt x="39" y="333"/>
                    <a:pt x="43" y="334"/>
                  </a:cubicBezTo>
                  <a:cubicBezTo>
                    <a:pt x="47" y="335"/>
                    <a:pt x="50" y="335"/>
                    <a:pt x="54" y="336"/>
                  </a:cubicBezTo>
                  <a:cubicBezTo>
                    <a:pt x="54" y="336"/>
                    <a:pt x="55" y="336"/>
                    <a:pt x="56" y="336"/>
                  </a:cubicBezTo>
                  <a:cubicBezTo>
                    <a:pt x="58" y="337"/>
                    <a:pt x="61" y="337"/>
                    <a:pt x="64" y="338"/>
                  </a:cubicBezTo>
                  <a:cubicBezTo>
                    <a:pt x="67" y="338"/>
                    <a:pt x="71" y="339"/>
                    <a:pt x="74" y="339"/>
                  </a:cubicBezTo>
                  <a:cubicBezTo>
                    <a:pt x="75" y="339"/>
                    <a:pt x="75" y="339"/>
                    <a:pt x="75" y="339"/>
                  </a:cubicBezTo>
                  <a:cubicBezTo>
                    <a:pt x="76" y="339"/>
                    <a:pt x="76" y="339"/>
                    <a:pt x="76" y="339"/>
                  </a:cubicBezTo>
                  <a:cubicBezTo>
                    <a:pt x="76" y="339"/>
                    <a:pt x="77" y="339"/>
                    <a:pt x="77" y="339"/>
                  </a:cubicBezTo>
                  <a:cubicBezTo>
                    <a:pt x="77" y="339"/>
                    <a:pt x="77" y="339"/>
                    <a:pt x="77" y="339"/>
                  </a:cubicBezTo>
                  <a:cubicBezTo>
                    <a:pt x="77" y="339"/>
                    <a:pt x="77" y="339"/>
                    <a:pt x="77" y="339"/>
                  </a:cubicBezTo>
                  <a:cubicBezTo>
                    <a:pt x="77" y="339"/>
                    <a:pt x="78" y="339"/>
                    <a:pt x="81" y="340"/>
                  </a:cubicBezTo>
                  <a:cubicBezTo>
                    <a:pt x="83" y="340"/>
                    <a:pt x="84" y="340"/>
                    <a:pt x="85" y="340"/>
                  </a:cubicBezTo>
                  <a:cubicBezTo>
                    <a:pt x="85" y="340"/>
                    <a:pt x="85" y="340"/>
                    <a:pt x="85" y="340"/>
                  </a:cubicBezTo>
                  <a:cubicBezTo>
                    <a:pt x="85" y="340"/>
                    <a:pt x="85" y="340"/>
                    <a:pt x="85" y="340"/>
                  </a:cubicBezTo>
                  <a:cubicBezTo>
                    <a:pt x="90" y="340"/>
                    <a:pt x="95" y="341"/>
                    <a:pt x="99" y="341"/>
                  </a:cubicBezTo>
                  <a:cubicBezTo>
                    <a:pt x="104" y="341"/>
                    <a:pt x="108" y="341"/>
                    <a:pt x="113" y="342"/>
                  </a:cubicBezTo>
                  <a:cubicBezTo>
                    <a:pt x="119" y="342"/>
                    <a:pt x="125" y="347"/>
                    <a:pt x="124" y="354"/>
                  </a:cubicBezTo>
                  <a:cubicBezTo>
                    <a:pt x="124" y="354"/>
                    <a:pt x="124" y="354"/>
                    <a:pt x="124" y="354"/>
                  </a:cubicBezTo>
                  <a:cubicBezTo>
                    <a:pt x="124" y="354"/>
                    <a:pt x="124" y="354"/>
                    <a:pt x="124" y="354"/>
                  </a:cubicBezTo>
                  <a:cubicBezTo>
                    <a:pt x="124" y="358"/>
                    <a:pt x="124" y="358"/>
                    <a:pt x="124" y="358"/>
                  </a:cubicBezTo>
                  <a:cubicBezTo>
                    <a:pt x="128" y="358"/>
                    <a:pt x="128" y="358"/>
                    <a:pt x="128" y="358"/>
                  </a:cubicBezTo>
                  <a:cubicBezTo>
                    <a:pt x="128" y="382"/>
                    <a:pt x="128" y="382"/>
                    <a:pt x="128" y="382"/>
                  </a:cubicBezTo>
                  <a:cubicBezTo>
                    <a:pt x="112" y="382"/>
                    <a:pt x="112" y="382"/>
                    <a:pt x="112" y="382"/>
                  </a:cubicBezTo>
                  <a:cubicBezTo>
                    <a:pt x="112" y="382"/>
                    <a:pt x="112" y="382"/>
                    <a:pt x="112" y="382"/>
                  </a:cubicBezTo>
                  <a:cubicBezTo>
                    <a:pt x="111" y="382"/>
                    <a:pt x="111" y="382"/>
                    <a:pt x="111" y="382"/>
                  </a:cubicBezTo>
                  <a:cubicBezTo>
                    <a:pt x="104" y="381"/>
                    <a:pt x="99" y="376"/>
                    <a:pt x="100" y="369"/>
                  </a:cubicBezTo>
                  <a:cubicBezTo>
                    <a:pt x="100" y="365"/>
                    <a:pt x="100" y="365"/>
                    <a:pt x="100" y="365"/>
                  </a:cubicBezTo>
                  <a:cubicBezTo>
                    <a:pt x="98" y="365"/>
                    <a:pt x="98" y="365"/>
                    <a:pt x="98" y="365"/>
                  </a:cubicBezTo>
                  <a:cubicBezTo>
                    <a:pt x="92" y="364"/>
                    <a:pt x="88" y="364"/>
                    <a:pt x="83" y="364"/>
                  </a:cubicBezTo>
                  <a:cubicBezTo>
                    <a:pt x="83" y="364"/>
                    <a:pt x="83" y="364"/>
                    <a:pt x="83" y="364"/>
                  </a:cubicBezTo>
                  <a:cubicBezTo>
                    <a:pt x="82" y="364"/>
                    <a:pt x="80" y="363"/>
                    <a:pt x="79" y="363"/>
                  </a:cubicBezTo>
                  <a:cubicBezTo>
                    <a:pt x="79" y="363"/>
                    <a:pt x="78" y="363"/>
                    <a:pt x="76" y="363"/>
                  </a:cubicBezTo>
                  <a:cubicBezTo>
                    <a:pt x="75" y="363"/>
                    <a:pt x="75" y="363"/>
                    <a:pt x="74" y="363"/>
                  </a:cubicBezTo>
                  <a:cubicBezTo>
                    <a:pt x="72" y="363"/>
                    <a:pt x="72" y="363"/>
                    <a:pt x="72" y="363"/>
                  </a:cubicBezTo>
                  <a:cubicBezTo>
                    <a:pt x="68" y="362"/>
                    <a:pt x="64" y="362"/>
                    <a:pt x="60" y="361"/>
                  </a:cubicBezTo>
                  <a:cubicBezTo>
                    <a:pt x="57" y="361"/>
                    <a:pt x="54" y="360"/>
                    <a:pt x="50" y="360"/>
                  </a:cubicBezTo>
                  <a:cubicBezTo>
                    <a:pt x="50" y="359"/>
                    <a:pt x="49" y="359"/>
                    <a:pt x="48" y="359"/>
                  </a:cubicBezTo>
                  <a:cubicBezTo>
                    <a:pt x="45" y="359"/>
                    <a:pt x="42" y="358"/>
                    <a:pt x="38" y="357"/>
                  </a:cubicBezTo>
                  <a:cubicBezTo>
                    <a:pt x="34" y="356"/>
                    <a:pt x="31" y="355"/>
                    <a:pt x="26" y="354"/>
                  </a:cubicBezTo>
                  <a:cubicBezTo>
                    <a:pt x="22" y="353"/>
                    <a:pt x="14" y="350"/>
                    <a:pt x="8" y="343"/>
                  </a:cubicBezTo>
                  <a:cubicBezTo>
                    <a:pt x="8" y="343"/>
                    <a:pt x="7" y="343"/>
                    <a:pt x="7" y="342"/>
                  </a:cubicBezTo>
                  <a:cubicBezTo>
                    <a:pt x="3" y="337"/>
                    <a:pt x="0" y="330"/>
                    <a:pt x="1" y="322"/>
                  </a:cubicBezTo>
                  <a:cubicBezTo>
                    <a:pt x="2" y="311"/>
                    <a:pt x="4" y="301"/>
                    <a:pt x="5" y="291"/>
                  </a:cubicBezTo>
                  <a:cubicBezTo>
                    <a:pt x="10" y="251"/>
                    <a:pt x="14" y="213"/>
                    <a:pt x="19" y="191"/>
                  </a:cubicBezTo>
                  <a:cubicBezTo>
                    <a:pt x="19" y="190"/>
                    <a:pt x="19" y="189"/>
                    <a:pt x="19" y="188"/>
                  </a:cubicBezTo>
                  <a:cubicBezTo>
                    <a:pt x="20" y="188"/>
                    <a:pt x="20" y="187"/>
                    <a:pt x="20" y="186"/>
                  </a:cubicBezTo>
                  <a:cubicBezTo>
                    <a:pt x="20" y="185"/>
                    <a:pt x="21" y="185"/>
                    <a:pt x="21" y="184"/>
                  </a:cubicBezTo>
                  <a:cubicBezTo>
                    <a:pt x="22" y="181"/>
                    <a:pt x="24" y="178"/>
                    <a:pt x="26" y="176"/>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35"/>
            <p:cNvSpPr>
              <a:spLocks/>
            </p:cNvSpPr>
            <p:nvPr/>
          </p:nvSpPr>
          <p:spPr bwMode="auto">
            <a:xfrm>
              <a:off x="2959100" y="2197100"/>
              <a:ext cx="400050" cy="611188"/>
            </a:xfrm>
            <a:custGeom>
              <a:avLst/>
              <a:gdLst>
                <a:gd name="T0" fmla="*/ 28 w 234"/>
                <a:gd name="T1" fmla="*/ 169 h 358"/>
                <a:gd name="T2" fmla="*/ 21 w 234"/>
                <a:gd name="T3" fmla="*/ 177 h 358"/>
                <a:gd name="T4" fmla="*/ 20 w 234"/>
                <a:gd name="T5" fmla="*/ 180 h 358"/>
                <a:gd name="T6" fmla="*/ 20 w 234"/>
                <a:gd name="T7" fmla="*/ 180 h 358"/>
                <a:gd name="T8" fmla="*/ 20 w 234"/>
                <a:gd name="T9" fmla="*/ 181 h 358"/>
                <a:gd name="T10" fmla="*/ 2 w 234"/>
                <a:gd name="T11" fmla="*/ 311 h 358"/>
                <a:gd name="T12" fmla="*/ 18 w 234"/>
                <a:gd name="T13" fmla="*/ 331 h 358"/>
                <a:gd name="T14" fmla="*/ 41 w 234"/>
                <a:gd name="T15" fmla="*/ 336 h 358"/>
                <a:gd name="T16" fmla="*/ 41 w 234"/>
                <a:gd name="T17" fmla="*/ 336 h 358"/>
                <a:gd name="T18" fmla="*/ 62 w 234"/>
                <a:gd name="T19" fmla="*/ 339 h 358"/>
                <a:gd name="T20" fmla="*/ 65 w 234"/>
                <a:gd name="T21" fmla="*/ 339 h 358"/>
                <a:gd name="T22" fmla="*/ 65 w 234"/>
                <a:gd name="T23" fmla="*/ 339 h 358"/>
                <a:gd name="T24" fmla="*/ 73 w 234"/>
                <a:gd name="T25" fmla="*/ 340 h 358"/>
                <a:gd name="T26" fmla="*/ 102 w 234"/>
                <a:gd name="T27" fmla="*/ 341 h 358"/>
                <a:gd name="T28" fmla="*/ 101 w 234"/>
                <a:gd name="T29" fmla="*/ 358 h 358"/>
                <a:gd name="T30" fmla="*/ 135 w 234"/>
                <a:gd name="T31" fmla="*/ 358 h 358"/>
                <a:gd name="T32" fmla="*/ 134 w 234"/>
                <a:gd name="T33" fmla="*/ 341 h 358"/>
                <a:gd name="T34" fmla="*/ 167 w 234"/>
                <a:gd name="T35" fmla="*/ 339 h 358"/>
                <a:gd name="T36" fmla="*/ 167 w 234"/>
                <a:gd name="T37" fmla="*/ 339 h 358"/>
                <a:gd name="T38" fmla="*/ 168 w 234"/>
                <a:gd name="T39" fmla="*/ 339 h 358"/>
                <a:gd name="T40" fmla="*/ 176 w 234"/>
                <a:gd name="T41" fmla="*/ 338 h 358"/>
                <a:gd name="T42" fmla="*/ 176 w 234"/>
                <a:gd name="T43" fmla="*/ 338 h 358"/>
                <a:gd name="T44" fmla="*/ 215 w 234"/>
                <a:gd name="T45" fmla="*/ 330 h 358"/>
                <a:gd name="T46" fmla="*/ 232 w 234"/>
                <a:gd name="T47" fmla="*/ 312 h 358"/>
                <a:gd name="T48" fmla="*/ 214 w 234"/>
                <a:gd name="T49" fmla="*/ 181 h 358"/>
                <a:gd name="T50" fmla="*/ 213 w 234"/>
                <a:gd name="T51" fmla="*/ 179 h 358"/>
                <a:gd name="T52" fmla="*/ 213 w 234"/>
                <a:gd name="T53" fmla="*/ 179 h 358"/>
                <a:gd name="T54" fmla="*/ 153 w 234"/>
                <a:gd name="T55" fmla="*/ 149 h 358"/>
                <a:gd name="T56" fmla="*/ 141 w 234"/>
                <a:gd name="T57" fmla="*/ 142 h 358"/>
                <a:gd name="T58" fmla="*/ 141 w 234"/>
                <a:gd name="T59" fmla="*/ 141 h 358"/>
                <a:gd name="T60" fmla="*/ 141 w 234"/>
                <a:gd name="T61" fmla="*/ 137 h 358"/>
                <a:gd name="T62" fmla="*/ 163 w 234"/>
                <a:gd name="T63" fmla="*/ 99 h 358"/>
                <a:gd name="T64" fmla="*/ 165 w 234"/>
                <a:gd name="T65" fmla="*/ 100 h 358"/>
                <a:gd name="T66" fmla="*/ 175 w 234"/>
                <a:gd name="T67" fmla="*/ 84 h 358"/>
                <a:gd name="T68" fmla="*/ 171 w 234"/>
                <a:gd name="T69" fmla="*/ 65 h 358"/>
                <a:gd name="T70" fmla="*/ 170 w 234"/>
                <a:gd name="T71" fmla="*/ 65 h 358"/>
                <a:gd name="T72" fmla="*/ 116 w 234"/>
                <a:gd name="T73" fmla="*/ 0 h 358"/>
                <a:gd name="T74" fmla="*/ 62 w 234"/>
                <a:gd name="T75" fmla="*/ 65 h 358"/>
                <a:gd name="T76" fmla="*/ 61 w 234"/>
                <a:gd name="T77" fmla="*/ 65 h 358"/>
                <a:gd name="T78" fmla="*/ 56 w 234"/>
                <a:gd name="T79" fmla="*/ 84 h 358"/>
                <a:gd name="T80" fmla="*/ 66 w 234"/>
                <a:gd name="T81" fmla="*/ 100 h 358"/>
                <a:gd name="T82" fmla="*/ 69 w 234"/>
                <a:gd name="T83" fmla="*/ 99 h 358"/>
                <a:gd name="T84" fmla="*/ 91 w 234"/>
                <a:gd name="T85" fmla="*/ 137 h 358"/>
                <a:gd name="T86" fmla="*/ 92 w 234"/>
                <a:gd name="T87" fmla="*/ 142 h 358"/>
                <a:gd name="T88" fmla="*/ 77 w 234"/>
                <a:gd name="T89" fmla="*/ 150 h 358"/>
                <a:gd name="T90" fmla="*/ 28 w 234"/>
                <a:gd name="T91" fmla="*/ 16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4" h="358">
                  <a:moveTo>
                    <a:pt x="28" y="169"/>
                  </a:moveTo>
                  <a:cubicBezTo>
                    <a:pt x="25" y="170"/>
                    <a:pt x="22" y="173"/>
                    <a:pt x="21" y="177"/>
                  </a:cubicBezTo>
                  <a:cubicBezTo>
                    <a:pt x="20" y="178"/>
                    <a:pt x="20" y="179"/>
                    <a:pt x="20" y="180"/>
                  </a:cubicBezTo>
                  <a:cubicBezTo>
                    <a:pt x="20" y="180"/>
                    <a:pt x="20" y="180"/>
                    <a:pt x="20" y="180"/>
                  </a:cubicBezTo>
                  <a:cubicBezTo>
                    <a:pt x="20" y="180"/>
                    <a:pt x="20" y="180"/>
                    <a:pt x="20" y="181"/>
                  </a:cubicBezTo>
                  <a:cubicBezTo>
                    <a:pt x="14" y="205"/>
                    <a:pt x="8" y="260"/>
                    <a:pt x="2" y="311"/>
                  </a:cubicBezTo>
                  <a:cubicBezTo>
                    <a:pt x="0" y="324"/>
                    <a:pt x="14" y="330"/>
                    <a:pt x="18" y="331"/>
                  </a:cubicBezTo>
                  <a:cubicBezTo>
                    <a:pt x="26" y="333"/>
                    <a:pt x="33" y="334"/>
                    <a:pt x="41" y="336"/>
                  </a:cubicBezTo>
                  <a:cubicBezTo>
                    <a:pt x="41" y="336"/>
                    <a:pt x="41" y="336"/>
                    <a:pt x="41" y="336"/>
                  </a:cubicBezTo>
                  <a:cubicBezTo>
                    <a:pt x="47" y="337"/>
                    <a:pt x="54" y="338"/>
                    <a:pt x="62" y="339"/>
                  </a:cubicBezTo>
                  <a:cubicBezTo>
                    <a:pt x="65" y="339"/>
                    <a:pt x="65" y="339"/>
                    <a:pt x="65" y="339"/>
                  </a:cubicBezTo>
                  <a:cubicBezTo>
                    <a:pt x="65" y="339"/>
                    <a:pt x="65" y="339"/>
                    <a:pt x="65" y="339"/>
                  </a:cubicBezTo>
                  <a:cubicBezTo>
                    <a:pt x="68" y="339"/>
                    <a:pt x="70" y="340"/>
                    <a:pt x="73" y="340"/>
                  </a:cubicBezTo>
                  <a:cubicBezTo>
                    <a:pt x="83" y="341"/>
                    <a:pt x="92" y="341"/>
                    <a:pt x="102" y="341"/>
                  </a:cubicBezTo>
                  <a:cubicBezTo>
                    <a:pt x="101" y="358"/>
                    <a:pt x="101" y="358"/>
                    <a:pt x="101" y="358"/>
                  </a:cubicBezTo>
                  <a:cubicBezTo>
                    <a:pt x="135" y="358"/>
                    <a:pt x="135" y="358"/>
                    <a:pt x="135" y="358"/>
                  </a:cubicBezTo>
                  <a:cubicBezTo>
                    <a:pt x="134" y="341"/>
                    <a:pt x="134" y="341"/>
                    <a:pt x="134" y="341"/>
                  </a:cubicBezTo>
                  <a:cubicBezTo>
                    <a:pt x="145" y="341"/>
                    <a:pt x="156" y="340"/>
                    <a:pt x="167" y="339"/>
                  </a:cubicBezTo>
                  <a:cubicBezTo>
                    <a:pt x="167" y="339"/>
                    <a:pt x="167" y="339"/>
                    <a:pt x="167" y="339"/>
                  </a:cubicBezTo>
                  <a:cubicBezTo>
                    <a:pt x="168" y="339"/>
                    <a:pt x="168" y="339"/>
                    <a:pt x="168" y="339"/>
                  </a:cubicBezTo>
                  <a:cubicBezTo>
                    <a:pt x="170" y="339"/>
                    <a:pt x="173" y="339"/>
                    <a:pt x="176" y="338"/>
                  </a:cubicBezTo>
                  <a:cubicBezTo>
                    <a:pt x="176" y="338"/>
                    <a:pt x="176" y="338"/>
                    <a:pt x="176" y="338"/>
                  </a:cubicBezTo>
                  <a:cubicBezTo>
                    <a:pt x="190" y="336"/>
                    <a:pt x="202" y="334"/>
                    <a:pt x="215" y="330"/>
                  </a:cubicBezTo>
                  <a:cubicBezTo>
                    <a:pt x="219" y="329"/>
                    <a:pt x="234" y="323"/>
                    <a:pt x="232" y="312"/>
                  </a:cubicBezTo>
                  <a:cubicBezTo>
                    <a:pt x="226" y="259"/>
                    <a:pt x="219" y="204"/>
                    <a:pt x="214" y="181"/>
                  </a:cubicBezTo>
                  <a:cubicBezTo>
                    <a:pt x="214" y="180"/>
                    <a:pt x="214" y="179"/>
                    <a:pt x="213" y="179"/>
                  </a:cubicBezTo>
                  <a:cubicBezTo>
                    <a:pt x="213" y="179"/>
                    <a:pt x="213" y="179"/>
                    <a:pt x="213" y="179"/>
                  </a:cubicBezTo>
                  <a:cubicBezTo>
                    <a:pt x="206" y="163"/>
                    <a:pt x="174" y="156"/>
                    <a:pt x="153" y="149"/>
                  </a:cubicBezTo>
                  <a:cubicBezTo>
                    <a:pt x="141" y="142"/>
                    <a:pt x="141" y="142"/>
                    <a:pt x="141" y="142"/>
                  </a:cubicBezTo>
                  <a:cubicBezTo>
                    <a:pt x="141" y="141"/>
                    <a:pt x="141" y="141"/>
                    <a:pt x="141" y="141"/>
                  </a:cubicBezTo>
                  <a:cubicBezTo>
                    <a:pt x="141" y="137"/>
                    <a:pt x="141" y="137"/>
                    <a:pt x="141" y="137"/>
                  </a:cubicBezTo>
                  <a:cubicBezTo>
                    <a:pt x="150" y="128"/>
                    <a:pt x="158" y="114"/>
                    <a:pt x="163" y="99"/>
                  </a:cubicBezTo>
                  <a:cubicBezTo>
                    <a:pt x="164" y="100"/>
                    <a:pt x="164" y="100"/>
                    <a:pt x="165" y="100"/>
                  </a:cubicBezTo>
                  <a:cubicBezTo>
                    <a:pt x="169" y="101"/>
                    <a:pt x="174" y="94"/>
                    <a:pt x="175" y="84"/>
                  </a:cubicBezTo>
                  <a:cubicBezTo>
                    <a:pt x="177" y="74"/>
                    <a:pt x="175" y="66"/>
                    <a:pt x="171" y="65"/>
                  </a:cubicBezTo>
                  <a:cubicBezTo>
                    <a:pt x="171" y="65"/>
                    <a:pt x="170" y="65"/>
                    <a:pt x="170" y="65"/>
                  </a:cubicBezTo>
                  <a:cubicBezTo>
                    <a:pt x="172" y="31"/>
                    <a:pt x="158" y="0"/>
                    <a:pt x="116" y="0"/>
                  </a:cubicBezTo>
                  <a:cubicBezTo>
                    <a:pt x="74" y="0"/>
                    <a:pt x="60" y="31"/>
                    <a:pt x="62" y="65"/>
                  </a:cubicBezTo>
                  <a:cubicBezTo>
                    <a:pt x="61" y="65"/>
                    <a:pt x="61" y="65"/>
                    <a:pt x="61" y="65"/>
                  </a:cubicBezTo>
                  <a:cubicBezTo>
                    <a:pt x="57" y="66"/>
                    <a:pt x="55" y="74"/>
                    <a:pt x="56" y="84"/>
                  </a:cubicBezTo>
                  <a:cubicBezTo>
                    <a:pt x="58" y="94"/>
                    <a:pt x="63" y="101"/>
                    <a:pt x="66" y="100"/>
                  </a:cubicBezTo>
                  <a:cubicBezTo>
                    <a:pt x="67" y="100"/>
                    <a:pt x="68" y="100"/>
                    <a:pt x="69" y="99"/>
                  </a:cubicBezTo>
                  <a:cubicBezTo>
                    <a:pt x="74" y="114"/>
                    <a:pt x="82" y="128"/>
                    <a:pt x="91" y="137"/>
                  </a:cubicBezTo>
                  <a:cubicBezTo>
                    <a:pt x="92" y="142"/>
                    <a:pt x="92" y="142"/>
                    <a:pt x="92" y="142"/>
                  </a:cubicBezTo>
                  <a:cubicBezTo>
                    <a:pt x="77" y="150"/>
                    <a:pt x="77" y="150"/>
                    <a:pt x="77" y="150"/>
                  </a:cubicBezTo>
                  <a:cubicBezTo>
                    <a:pt x="60" y="156"/>
                    <a:pt x="39" y="161"/>
                    <a:pt x="28" y="169"/>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36"/>
            <p:cNvSpPr>
              <a:spLocks/>
            </p:cNvSpPr>
            <p:nvPr/>
          </p:nvSpPr>
          <p:spPr bwMode="auto">
            <a:xfrm>
              <a:off x="3219450" y="2473325"/>
              <a:ext cx="139700" cy="301625"/>
            </a:xfrm>
            <a:custGeom>
              <a:avLst/>
              <a:gdLst>
                <a:gd name="T0" fmla="*/ 0 w 82"/>
                <a:gd name="T1" fmla="*/ 19 h 177"/>
                <a:gd name="T2" fmla="*/ 62 w 82"/>
                <a:gd name="T3" fmla="*/ 19 h 177"/>
                <a:gd name="T4" fmla="*/ 80 w 82"/>
                <a:gd name="T5" fmla="*/ 150 h 177"/>
                <a:gd name="T6" fmla="*/ 63 w 82"/>
                <a:gd name="T7" fmla="*/ 168 h 177"/>
                <a:gd name="T8" fmla="*/ 15 w 82"/>
                <a:gd name="T9" fmla="*/ 177 h 177"/>
                <a:gd name="T10" fmla="*/ 0 w 82"/>
                <a:gd name="T11" fmla="*/ 19 h 177"/>
                <a:gd name="T12" fmla="*/ 0 w 82"/>
                <a:gd name="T13" fmla="*/ 19 h 177"/>
              </a:gdLst>
              <a:ahLst/>
              <a:cxnLst>
                <a:cxn ang="0">
                  <a:pos x="T0" y="T1"/>
                </a:cxn>
                <a:cxn ang="0">
                  <a:pos x="T2" y="T3"/>
                </a:cxn>
                <a:cxn ang="0">
                  <a:pos x="T4" y="T5"/>
                </a:cxn>
                <a:cxn ang="0">
                  <a:pos x="T6" y="T7"/>
                </a:cxn>
                <a:cxn ang="0">
                  <a:pos x="T8" y="T9"/>
                </a:cxn>
                <a:cxn ang="0">
                  <a:pos x="T10" y="T11"/>
                </a:cxn>
                <a:cxn ang="0">
                  <a:pos x="T12" y="T13"/>
                </a:cxn>
              </a:cxnLst>
              <a:rect l="0" t="0" r="r" b="b"/>
              <a:pathLst>
                <a:path w="82" h="177">
                  <a:moveTo>
                    <a:pt x="0" y="19"/>
                  </a:moveTo>
                  <a:cubicBezTo>
                    <a:pt x="24" y="13"/>
                    <a:pt x="58" y="0"/>
                    <a:pt x="62" y="19"/>
                  </a:cubicBezTo>
                  <a:cubicBezTo>
                    <a:pt x="67" y="42"/>
                    <a:pt x="74" y="97"/>
                    <a:pt x="80" y="150"/>
                  </a:cubicBezTo>
                  <a:cubicBezTo>
                    <a:pt x="82" y="161"/>
                    <a:pt x="67" y="167"/>
                    <a:pt x="63" y="168"/>
                  </a:cubicBezTo>
                  <a:cubicBezTo>
                    <a:pt x="47" y="173"/>
                    <a:pt x="33" y="175"/>
                    <a:pt x="15" y="177"/>
                  </a:cubicBezTo>
                  <a:cubicBezTo>
                    <a:pt x="0" y="19"/>
                    <a:pt x="0" y="19"/>
                    <a:pt x="0" y="19"/>
                  </a:cubicBezTo>
                  <a:cubicBezTo>
                    <a:pt x="0" y="19"/>
                    <a:pt x="0" y="19"/>
                    <a:pt x="0" y="19"/>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37"/>
            <p:cNvSpPr>
              <a:spLocks/>
            </p:cNvSpPr>
            <p:nvPr/>
          </p:nvSpPr>
          <p:spPr bwMode="auto">
            <a:xfrm>
              <a:off x="2959100" y="2465388"/>
              <a:ext cx="134938" cy="309563"/>
            </a:xfrm>
            <a:custGeom>
              <a:avLst/>
              <a:gdLst>
                <a:gd name="T0" fmla="*/ 79 w 79"/>
                <a:gd name="T1" fmla="*/ 24 h 182"/>
                <a:gd name="T2" fmla="*/ 20 w 79"/>
                <a:gd name="T3" fmla="*/ 24 h 182"/>
                <a:gd name="T4" fmla="*/ 2 w 79"/>
                <a:gd name="T5" fmla="*/ 154 h 182"/>
                <a:gd name="T6" fmla="*/ 18 w 79"/>
                <a:gd name="T7" fmla="*/ 174 h 182"/>
                <a:gd name="T8" fmla="*/ 65 w 79"/>
                <a:gd name="T9" fmla="*/ 182 h 182"/>
                <a:gd name="T10" fmla="*/ 79 w 79"/>
                <a:gd name="T11" fmla="*/ 24 h 182"/>
                <a:gd name="T12" fmla="*/ 79 w 79"/>
                <a:gd name="T13" fmla="*/ 24 h 182"/>
              </a:gdLst>
              <a:ahLst/>
              <a:cxnLst>
                <a:cxn ang="0">
                  <a:pos x="T0" y="T1"/>
                </a:cxn>
                <a:cxn ang="0">
                  <a:pos x="T2" y="T3"/>
                </a:cxn>
                <a:cxn ang="0">
                  <a:pos x="T4" y="T5"/>
                </a:cxn>
                <a:cxn ang="0">
                  <a:pos x="T6" y="T7"/>
                </a:cxn>
                <a:cxn ang="0">
                  <a:pos x="T8" y="T9"/>
                </a:cxn>
                <a:cxn ang="0">
                  <a:pos x="T10" y="T11"/>
                </a:cxn>
                <a:cxn ang="0">
                  <a:pos x="T12" y="T13"/>
                </a:cxn>
              </a:cxnLst>
              <a:rect l="0" t="0" r="r" b="b"/>
              <a:pathLst>
                <a:path w="79" h="182">
                  <a:moveTo>
                    <a:pt x="79" y="24"/>
                  </a:moveTo>
                  <a:cubicBezTo>
                    <a:pt x="49" y="17"/>
                    <a:pt x="25" y="0"/>
                    <a:pt x="20" y="24"/>
                  </a:cubicBezTo>
                  <a:cubicBezTo>
                    <a:pt x="14" y="48"/>
                    <a:pt x="8" y="103"/>
                    <a:pt x="2" y="154"/>
                  </a:cubicBezTo>
                  <a:cubicBezTo>
                    <a:pt x="0" y="167"/>
                    <a:pt x="14" y="173"/>
                    <a:pt x="18" y="174"/>
                  </a:cubicBezTo>
                  <a:cubicBezTo>
                    <a:pt x="34" y="178"/>
                    <a:pt x="47" y="180"/>
                    <a:pt x="65" y="182"/>
                  </a:cubicBezTo>
                  <a:cubicBezTo>
                    <a:pt x="79" y="24"/>
                    <a:pt x="79" y="24"/>
                    <a:pt x="79" y="24"/>
                  </a:cubicBezTo>
                  <a:cubicBezTo>
                    <a:pt x="79" y="24"/>
                    <a:pt x="79" y="24"/>
                    <a:pt x="79" y="24"/>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38"/>
            <p:cNvSpPr>
              <a:spLocks/>
            </p:cNvSpPr>
            <p:nvPr/>
          </p:nvSpPr>
          <p:spPr bwMode="auto">
            <a:xfrm>
              <a:off x="3054350" y="2770188"/>
              <a:ext cx="206375" cy="12700"/>
            </a:xfrm>
            <a:custGeom>
              <a:avLst/>
              <a:gdLst>
                <a:gd name="T0" fmla="*/ 1 w 121"/>
                <a:gd name="T1" fmla="*/ 0 h 7"/>
                <a:gd name="T2" fmla="*/ 0 w 121"/>
                <a:gd name="T3" fmla="*/ 2 h 7"/>
                <a:gd name="T4" fmla="*/ 121 w 121"/>
                <a:gd name="T5" fmla="*/ 2 h 7"/>
                <a:gd name="T6" fmla="*/ 120 w 121"/>
                <a:gd name="T7" fmla="*/ 0 h 7"/>
                <a:gd name="T8" fmla="*/ 1 w 121"/>
                <a:gd name="T9" fmla="*/ 0 h 7"/>
              </a:gdLst>
              <a:ahLst/>
              <a:cxnLst>
                <a:cxn ang="0">
                  <a:pos x="T0" y="T1"/>
                </a:cxn>
                <a:cxn ang="0">
                  <a:pos x="T2" y="T3"/>
                </a:cxn>
                <a:cxn ang="0">
                  <a:pos x="T4" y="T5"/>
                </a:cxn>
                <a:cxn ang="0">
                  <a:pos x="T6" y="T7"/>
                </a:cxn>
                <a:cxn ang="0">
                  <a:pos x="T8" y="T9"/>
                </a:cxn>
              </a:cxnLst>
              <a:rect l="0" t="0" r="r" b="b"/>
              <a:pathLst>
                <a:path w="121" h="7">
                  <a:moveTo>
                    <a:pt x="1" y="0"/>
                  </a:moveTo>
                  <a:cubicBezTo>
                    <a:pt x="0" y="2"/>
                    <a:pt x="0" y="2"/>
                    <a:pt x="0" y="2"/>
                  </a:cubicBezTo>
                  <a:cubicBezTo>
                    <a:pt x="37" y="7"/>
                    <a:pt x="83" y="7"/>
                    <a:pt x="121" y="2"/>
                  </a:cubicBezTo>
                  <a:cubicBezTo>
                    <a:pt x="120" y="1"/>
                    <a:pt x="120" y="1"/>
                    <a:pt x="120" y="0"/>
                  </a:cubicBezTo>
                  <a:lnTo>
                    <a:pt x="1"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39"/>
            <p:cNvSpPr>
              <a:spLocks/>
            </p:cNvSpPr>
            <p:nvPr/>
          </p:nvSpPr>
          <p:spPr bwMode="auto">
            <a:xfrm>
              <a:off x="2994025" y="2438400"/>
              <a:ext cx="330200" cy="344488"/>
            </a:xfrm>
            <a:custGeom>
              <a:avLst/>
              <a:gdLst>
                <a:gd name="T0" fmla="*/ 21 w 193"/>
                <a:gd name="T1" fmla="*/ 194 h 201"/>
                <a:gd name="T2" fmla="*/ 0 w 193"/>
                <a:gd name="T3" fmla="*/ 38 h 201"/>
                <a:gd name="T4" fmla="*/ 76 w 193"/>
                <a:gd name="T5" fmla="*/ 0 h 201"/>
                <a:gd name="T6" fmla="*/ 96 w 193"/>
                <a:gd name="T7" fmla="*/ 7 h 201"/>
                <a:gd name="T8" fmla="*/ 116 w 193"/>
                <a:gd name="T9" fmla="*/ 0 h 201"/>
                <a:gd name="T10" fmla="*/ 193 w 193"/>
                <a:gd name="T11" fmla="*/ 37 h 201"/>
                <a:gd name="T12" fmla="*/ 171 w 193"/>
                <a:gd name="T13" fmla="*/ 194 h 201"/>
                <a:gd name="T14" fmla="*/ 21 w 193"/>
                <a:gd name="T15" fmla="*/ 194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201">
                  <a:moveTo>
                    <a:pt x="21" y="194"/>
                  </a:moveTo>
                  <a:cubicBezTo>
                    <a:pt x="29" y="170"/>
                    <a:pt x="10" y="58"/>
                    <a:pt x="0" y="38"/>
                  </a:cubicBezTo>
                  <a:cubicBezTo>
                    <a:pt x="6" y="17"/>
                    <a:pt x="61" y="12"/>
                    <a:pt x="76" y="0"/>
                  </a:cubicBezTo>
                  <a:cubicBezTo>
                    <a:pt x="83" y="6"/>
                    <a:pt x="88" y="7"/>
                    <a:pt x="96" y="7"/>
                  </a:cubicBezTo>
                  <a:cubicBezTo>
                    <a:pt x="103" y="7"/>
                    <a:pt x="109" y="6"/>
                    <a:pt x="116" y="0"/>
                  </a:cubicBezTo>
                  <a:cubicBezTo>
                    <a:pt x="127" y="9"/>
                    <a:pt x="184" y="15"/>
                    <a:pt x="193" y="37"/>
                  </a:cubicBezTo>
                  <a:cubicBezTo>
                    <a:pt x="182" y="60"/>
                    <a:pt x="162" y="172"/>
                    <a:pt x="171" y="194"/>
                  </a:cubicBezTo>
                  <a:cubicBezTo>
                    <a:pt x="134" y="201"/>
                    <a:pt x="59" y="201"/>
                    <a:pt x="21" y="194"/>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40"/>
            <p:cNvSpPr>
              <a:spLocks/>
            </p:cNvSpPr>
            <p:nvPr/>
          </p:nvSpPr>
          <p:spPr bwMode="auto">
            <a:xfrm>
              <a:off x="3089275" y="2438400"/>
              <a:ext cx="134938" cy="268288"/>
            </a:xfrm>
            <a:custGeom>
              <a:avLst/>
              <a:gdLst>
                <a:gd name="T0" fmla="*/ 2 w 85"/>
                <a:gd name="T1" fmla="*/ 11 h 169"/>
                <a:gd name="T2" fmla="*/ 0 w 85"/>
                <a:gd name="T3" fmla="*/ 62 h 169"/>
                <a:gd name="T4" fmla="*/ 43 w 85"/>
                <a:gd name="T5" fmla="*/ 169 h 169"/>
                <a:gd name="T6" fmla="*/ 85 w 85"/>
                <a:gd name="T7" fmla="*/ 62 h 169"/>
                <a:gd name="T8" fmla="*/ 82 w 85"/>
                <a:gd name="T9" fmla="*/ 10 h 169"/>
                <a:gd name="T10" fmla="*/ 65 w 85"/>
                <a:gd name="T11" fmla="*/ 0 h 169"/>
                <a:gd name="T12" fmla="*/ 22 w 85"/>
                <a:gd name="T13" fmla="*/ 0 h 169"/>
                <a:gd name="T14" fmla="*/ 2 w 85"/>
                <a:gd name="T15" fmla="*/ 11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69">
                  <a:moveTo>
                    <a:pt x="2" y="11"/>
                  </a:moveTo>
                  <a:lnTo>
                    <a:pt x="0" y="62"/>
                  </a:lnTo>
                  <a:lnTo>
                    <a:pt x="43" y="169"/>
                  </a:lnTo>
                  <a:lnTo>
                    <a:pt x="85" y="62"/>
                  </a:lnTo>
                  <a:lnTo>
                    <a:pt x="82" y="10"/>
                  </a:lnTo>
                  <a:lnTo>
                    <a:pt x="65" y="0"/>
                  </a:lnTo>
                  <a:lnTo>
                    <a:pt x="22" y="0"/>
                  </a:lnTo>
                  <a:lnTo>
                    <a:pt x="2" y="11"/>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Rectangle 41"/>
            <p:cNvSpPr>
              <a:spLocks noChangeArrowheads="1"/>
            </p:cNvSpPr>
            <p:nvPr/>
          </p:nvSpPr>
          <p:spPr bwMode="auto">
            <a:xfrm>
              <a:off x="3124200" y="2409825"/>
              <a:ext cx="66675" cy="69850"/>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42"/>
            <p:cNvSpPr>
              <a:spLocks/>
            </p:cNvSpPr>
            <p:nvPr/>
          </p:nvSpPr>
          <p:spPr bwMode="auto">
            <a:xfrm>
              <a:off x="3140075" y="2474913"/>
              <a:ext cx="33338" cy="47625"/>
            </a:xfrm>
            <a:custGeom>
              <a:avLst/>
              <a:gdLst>
                <a:gd name="T0" fmla="*/ 16 w 19"/>
                <a:gd name="T1" fmla="*/ 28 h 28"/>
                <a:gd name="T2" fmla="*/ 19 w 19"/>
                <a:gd name="T3" fmla="*/ 23 h 28"/>
                <a:gd name="T4" fmla="*/ 10 w 19"/>
                <a:gd name="T5" fmla="*/ 0 h 28"/>
                <a:gd name="T6" fmla="*/ 0 w 19"/>
                <a:gd name="T7" fmla="*/ 22 h 28"/>
                <a:gd name="T8" fmla="*/ 3 w 19"/>
                <a:gd name="T9" fmla="*/ 28 h 28"/>
                <a:gd name="T10" fmla="*/ 16 w 19"/>
                <a:gd name="T11" fmla="*/ 28 h 28"/>
              </a:gdLst>
              <a:ahLst/>
              <a:cxnLst>
                <a:cxn ang="0">
                  <a:pos x="T0" y="T1"/>
                </a:cxn>
                <a:cxn ang="0">
                  <a:pos x="T2" y="T3"/>
                </a:cxn>
                <a:cxn ang="0">
                  <a:pos x="T4" y="T5"/>
                </a:cxn>
                <a:cxn ang="0">
                  <a:pos x="T6" y="T7"/>
                </a:cxn>
                <a:cxn ang="0">
                  <a:pos x="T8" y="T9"/>
                </a:cxn>
                <a:cxn ang="0">
                  <a:pos x="T10" y="T11"/>
                </a:cxn>
              </a:cxnLst>
              <a:rect l="0" t="0" r="r" b="b"/>
              <a:pathLst>
                <a:path w="19" h="28">
                  <a:moveTo>
                    <a:pt x="16" y="28"/>
                  </a:moveTo>
                  <a:cubicBezTo>
                    <a:pt x="19" y="23"/>
                    <a:pt x="19" y="23"/>
                    <a:pt x="19" y="23"/>
                  </a:cubicBezTo>
                  <a:cubicBezTo>
                    <a:pt x="10" y="0"/>
                    <a:pt x="10" y="0"/>
                    <a:pt x="10" y="0"/>
                  </a:cubicBezTo>
                  <a:cubicBezTo>
                    <a:pt x="0" y="22"/>
                    <a:pt x="0" y="22"/>
                    <a:pt x="0" y="22"/>
                  </a:cubicBezTo>
                  <a:cubicBezTo>
                    <a:pt x="3" y="28"/>
                    <a:pt x="3" y="28"/>
                    <a:pt x="3" y="28"/>
                  </a:cubicBezTo>
                  <a:cubicBezTo>
                    <a:pt x="8" y="28"/>
                    <a:pt x="12" y="28"/>
                    <a:pt x="16" y="28"/>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43"/>
            <p:cNvSpPr>
              <a:spLocks/>
            </p:cNvSpPr>
            <p:nvPr/>
          </p:nvSpPr>
          <p:spPr bwMode="auto">
            <a:xfrm>
              <a:off x="3103563" y="2438400"/>
              <a:ext cx="53975" cy="101600"/>
            </a:xfrm>
            <a:custGeom>
              <a:avLst/>
              <a:gdLst>
                <a:gd name="T0" fmla="*/ 13 w 34"/>
                <a:gd name="T1" fmla="*/ 0 h 64"/>
                <a:gd name="T2" fmla="*/ 34 w 34"/>
                <a:gd name="T3" fmla="*/ 23 h 64"/>
                <a:gd name="T4" fmla="*/ 18 w 34"/>
                <a:gd name="T5" fmla="*/ 64 h 64"/>
                <a:gd name="T6" fmla="*/ 0 w 34"/>
                <a:gd name="T7" fmla="*/ 9 h 64"/>
                <a:gd name="T8" fmla="*/ 13 w 34"/>
                <a:gd name="T9" fmla="*/ 0 h 64"/>
              </a:gdLst>
              <a:ahLst/>
              <a:cxnLst>
                <a:cxn ang="0">
                  <a:pos x="T0" y="T1"/>
                </a:cxn>
                <a:cxn ang="0">
                  <a:pos x="T2" y="T3"/>
                </a:cxn>
                <a:cxn ang="0">
                  <a:pos x="T4" y="T5"/>
                </a:cxn>
                <a:cxn ang="0">
                  <a:pos x="T6" y="T7"/>
                </a:cxn>
                <a:cxn ang="0">
                  <a:pos x="T8" y="T9"/>
                </a:cxn>
              </a:cxnLst>
              <a:rect l="0" t="0" r="r" b="b"/>
              <a:pathLst>
                <a:path w="34" h="64">
                  <a:moveTo>
                    <a:pt x="13" y="0"/>
                  </a:moveTo>
                  <a:lnTo>
                    <a:pt x="34" y="23"/>
                  </a:lnTo>
                  <a:lnTo>
                    <a:pt x="18" y="64"/>
                  </a:lnTo>
                  <a:lnTo>
                    <a:pt x="0" y="9"/>
                  </a:lnTo>
                  <a:lnTo>
                    <a:pt x="13"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44"/>
            <p:cNvSpPr>
              <a:spLocks/>
            </p:cNvSpPr>
            <p:nvPr/>
          </p:nvSpPr>
          <p:spPr bwMode="auto">
            <a:xfrm>
              <a:off x="3055938" y="2451100"/>
              <a:ext cx="101600" cy="255588"/>
            </a:xfrm>
            <a:custGeom>
              <a:avLst/>
              <a:gdLst>
                <a:gd name="T0" fmla="*/ 30 w 64"/>
                <a:gd name="T1" fmla="*/ 0 h 161"/>
                <a:gd name="T2" fmla="*/ 64 w 64"/>
                <a:gd name="T3" fmla="*/ 161 h 161"/>
                <a:gd name="T4" fmla="*/ 8 w 64"/>
                <a:gd name="T5" fmla="*/ 73 h 161"/>
                <a:gd name="T6" fmla="*/ 16 w 64"/>
                <a:gd name="T7" fmla="*/ 57 h 161"/>
                <a:gd name="T8" fmla="*/ 0 w 64"/>
                <a:gd name="T9" fmla="*/ 44 h 161"/>
                <a:gd name="T10" fmla="*/ 21 w 64"/>
                <a:gd name="T11" fmla="*/ 4 h 161"/>
                <a:gd name="T12" fmla="*/ 30 w 64"/>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64" h="161">
                  <a:moveTo>
                    <a:pt x="30" y="0"/>
                  </a:moveTo>
                  <a:lnTo>
                    <a:pt x="64" y="161"/>
                  </a:lnTo>
                  <a:lnTo>
                    <a:pt x="8" y="73"/>
                  </a:lnTo>
                  <a:lnTo>
                    <a:pt x="16" y="57"/>
                  </a:lnTo>
                  <a:lnTo>
                    <a:pt x="0" y="44"/>
                  </a:lnTo>
                  <a:lnTo>
                    <a:pt x="21" y="4"/>
                  </a:lnTo>
                  <a:lnTo>
                    <a:pt x="30"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45"/>
            <p:cNvSpPr>
              <a:spLocks/>
            </p:cNvSpPr>
            <p:nvPr/>
          </p:nvSpPr>
          <p:spPr bwMode="auto">
            <a:xfrm>
              <a:off x="3157538" y="2438400"/>
              <a:ext cx="53975" cy="101600"/>
            </a:xfrm>
            <a:custGeom>
              <a:avLst/>
              <a:gdLst>
                <a:gd name="T0" fmla="*/ 22 w 34"/>
                <a:gd name="T1" fmla="*/ 0 h 64"/>
                <a:gd name="T2" fmla="*/ 0 w 34"/>
                <a:gd name="T3" fmla="*/ 23 h 64"/>
                <a:gd name="T4" fmla="*/ 15 w 34"/>
                <a:gd name="T5" fmla="*/ 64 h 64"/>
                <a:gd name="T6" fmla="*/ 34 w 34"/>
                <a:gd name="T7" fmla="*/ 8 h 64"/>
                <a:gd name="T8" fmla="*/ 22 w 34"/>
                <a:gd name="T9" fmla="*/ 0 h 64"/>
              </a:gdLst>
              <a:ahLst/>
              <a:cxnLst>
                <a:cxn ang="0">
                  <a:pos x="T0" y="T1"/>
                </a:cxn>
                <a:cxn ang="0">
                  <a:pos x="T2" y="T3"/>
                </a:cxn>
                <a:cxn ang="0">
                  <a:pos x="T4" y="T5"/>
                </a:cxn>
                <a:cxn ang="0">
                  <a:pos x="T6" y="T7"/>
                </a:cxn>
                <a:cxn ang="0">
                  <a:pos x="T8" y="T9"/>
                </a:cxn>
              </a:cxnLst>
              <a:rect l="0" t="0" r="r" b="b"/>
              <a:pathLst>
                <a:path w="34" h="64">
                  <a:moveTo>
                    <a:pt x="22" y="0"/>
                  </a:moveTo>
                  <a:lnTo>
                    <a:pt x="0" y="23"/>
                  </a:lnTo>
                  <a:lnTo>
                    <a:pt x="15" y="64"/>
                  </a:lnTo>
                  <a:lnTo>
                    <a:pt x="34" y="8"/>
                  </a:lnTo>
                  <a:lnTo>
                    <a:pt x="22"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46"/>
            <p:cNvSpPr>
              <a:spLocks/>
            </p:cNvSpPr>
            <p:nvPr/>
          </p:nvSpPr>
          <p:spPr bwMode="auto">
            <a:xfrm>
              <a:off x="3135313" y="2546350"/>
              <a:ext cx="44450" cy="160338"/>
            </a:xfrm>
            <a:custGeom>
              <a:avLst/>
              <a:gdLst>
                <a:gd name="T0" fmla="*/ 7 w 28"/>
                <a:gd name="T1" fmla="*/ 0 h 101"/>
                <a:gd name="T2" fmla="*/ 21 w 28"/>
                <a:gd name="T3" fmla="*/ 0 h 101"/>
                <a:gd name="T4" fmla="*/ 28 w 28"/>
                <a:gd name="T5" fmla="*/ 69 h 101"/>
                <a:gd name="T6" fmla="*/ 14 w 28"/>
                <a:gd name="T7" fmla="*/ 101 h 101"/>
                <a:gd name="T8" fmla="*/ 0 w 28"/>
                <a:gd name="T9" fmla="*/ 69 h 101"/>
                <a:gd name="T10" fmla="*/ 7 w 28"/>
                <a:gd name="T11" fmla="*/ 0 h 101"/>
              </a:gdLst>
              <a:ahLst/>
              <a:cxnLst>
                <a:cxn ang="0">
                  <a:pos x="T0" y="T1"/>
                </a:cxn>
                <a:cxn ang="0">
                  <a:pos x="T2" y="T3"/>
                </a:cxn>
                <a:cxn ang="0">
                  <a:pos x="T4" y="T5"/>
                </a:cxn>
                <a:cxn ang="0">
                  <a:pos x="T6" y="T7"/>
                </a:cxn>
                <a:cxn ang="0">
                  <a:pos x="T8" y="T9"/>
                </a:cxn>
                <a:cxn ang="0">
                  <a:pos x="T10" y="T11"/>
                </a:cxn>
              </a:cxnLst>
              <a:rect l="0" t="0" r="r" b="b"/>
              <a:pathLst>
                <a:path w="28" h="101">
                  <a:moveTo>
                    <a:pt x="7" y="0"/>
                  </a:moveTo>
                  <a:lnTo>
                    <a:pt x="21" y="0"/>
                  </a:lnTo>
                  <a:lnTo>
                    <a:pt x="28" y="69"/>
                  </a:lnTo>
                  <a:lnTo>
                    <a:pt x="14" y="101"/>
                  </a:lnTo>
                  <a:lnTo>
                    <a:pt x="0" y="69"/>
                  </a:lnTo>
                  <a:lnTo>
                    <a:pt x="7"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47"/>
            <p:cNvSpPr>
              <a:spLocks/>
            </p:cNvSpPr>
            <p:nvPr/>
          </p:nvSpPr>
          <p:spPr bwMode="auto">
            <a:xfrm>
              <a:off x="3103563" y="2438400"/>
              <a:ext cx="53975" cy="85725"/>
            </a:xfrm>
            <a:custGeom>
              <a:avLst/>
              <a:gdLst>
                <a:gd name="T0" fmla="*/ 13 w 34"/>
                <a:gd name="T1" fmla="*/ 0 h 54"/>
                <a:gd name="T2" fmla="*/ 34 w 34"/>
                <a:gd name="T3" fmla="*/ 23 h 54"/>
                <a:gd name="T4" fmla="*/ 18 w 34"/>
                <a:gd name="T5" fmla="*/ 54 h 54"/>
                <a:gd name="T6" fmla="*/ 0 w 34"/>
                <a:gd name="T7" fmla="*/ 9 h 54"/>
                <a:gd name="T8" fmla="*/ 13 w 34"/>
                <a:gd name="T9" fmla="*/ 0 h 54"/>
              </a:gdLst>
              <a:ahLst/>
              <a:cxnLst>
                <a:cxn ang="0">
                  <a:pos x="T0" y="T1"/>
                </a:cxn>
                <a:cxn ang="0">
                  <a:pos x="T2" y="T3"/>
                </a:cxn>
                <a:cxn ang="0">
                  <a:pos x="T4" y="T5"/>
                </a:cxn>
                <a:cxn ang="0">
                  <a:pos x="T6" y="T7"/>
                </a:cxn>
                <a:cxn ang="0">
                  <a:pos x="T8" y="T9"/>
                </a:cxn>
              </a:cxnLst>
              <a:rect l="0" t="0" r="r" b="b"/>
              <a:pathLst>
                <a:path w="34" h="54">
                  <a:moveTo>
                    <a:pt x="13" y="0"/>
                  </a:moveTo>
                  <a:lnTo>
                    <a:pt x="34" y="23"/>
                  </a:lnTo>
                  <a:lnTo>
                    <a:pt x="18" y="54"/>
                  </a:lnTo>
                  <a:lnTo>
                    <a:pt x="0" y="9"/>
                  </a:lnTo>
                  <a:lnTo>
                    <a:pt x="13"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48"/>
            <p:cNvSpPr>
              <a:spLocks/>
            </p:cNvSpPr>
            <p:nvPr/>
          </p:nvSpPr>
          <p:spPr bwMode="auto">
            <a:xfrm>
              <a:off x="3065463" y="2451100"/>
              <a:ext cx="92075" cy="255588"/>
            </a:xfrm>
            <a:custGeom>
              <a:avLst/>
              <a:gdLst>
                <a:gd name="T0" fmla="*/ 24 w 58"/>
                <a:gd name="T1" fmla="*/ 0 h 161"/>
                <a:gd name="T2" fmla="*/ 58 w 58"/>
                <a:gd name="T3" fmla="*/ 161 h 161"/>
                <a:gd name="T4" fmla="*/ 8 w 58"/>
                <a:gd name="T5" fmla="*/ 66 h 161"/>
                <a:gd name="T6" fmla="*/ 15 w 58"/>
                <a:gd name="T7" fmla="*/ 54 h 161"/>
                <a:gd name="T8" fmla="*/ 0 w 58"/>
                <a:gd name="T9" fmla="*/ 41 h 161"/>
                <a:gd name="T10" fmla="*/ 15 w 58"/>
                <a:gd name="T11" fmla="*/ 4 h 161"/>
                <a:gd name="T12" fmla="*/ 24 w 58"/>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58" h="161">
                  <a:moveTo>
                    <a:pt x="24" y="0"/>
                  </a:moveTo>
                  <a:lnTo>
                    <a:pt x="58" y="161"/>
                  </a:lnTo>
                  <a:lnTo>
                    <a:pt x="8" y="66"/>
                  </a:lnTo>
                  <a:lnTo>
                    <a:pt x="15" y="54"/>
                  </a:lnTo>
                  <a:lnTo>
                    <a:pt x="0" y="41"/>
                  </a:lnTo>
                  <a:lnTo>
                    <a:pt x="15" y="4"/>
                  </a:lnTo>
                  <a:lnTo>
                    <a:pt x="24"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49"/>
            <p:cNvSpPr>
              <a:spLocks/>
            </p:cNvSpPr>
            <p:nvPr/>
          </p:nvSpPr>
          <p:spPr bwMode="auto">
            <a:xfrm>
              <a:off x="3157538" y="2449513"/>
              <a:ext cx="101600" cy="257175"/>
            </a:xfrm>
            <a:custGeom>
              <a:avLst/>
              <a:gdLst>
                <a:gd name="T0" fmla="*/ 35 w 64"/>
                <a:gd name="T1" fmla="*/ 0 h 162"/>
                <a:gd name="T2" fmla="*/ 0 w 64"/>
                <a:gd name="T3" fmla="*/ 162 h 162"/>
                <a:gd name="T4" fmla="*/ 55 w 64"/>
                <a:gd name="T5" fmla="*/ 74 h 162"/>
                <a:gd name="T6" fmla="*/ 49 w 64"/>
                <a:gd name="T7" fmla="*/ 58 h 162"/>
                <a:gd name="T8" fmla="*/ 64 w 64"/>
                <a:gd name="T9" fmla="*/ 45 h 162"/>
                <a:gd name="T10" fmla="*/ 46 w 64"/>
                <a:gd name="T11" fmla="*/ 6 h 162"/>
                <a:gd name="T12" fmla="*/ 35 w 64"/>
                <a:gd name="T13" fmla="*/ 0 h 162"/>
              </a:gdLst>
              <a:ahLst/>
              <a:cxnLst>
                <a:cxn ang="0">
                  <a:pos x="T0" y="T1"/>
                </a:cxn>
                <a:cxn ang="0">
                  <a:pos x="T2" y="T3"/>
                </a:cxn>
                <a:cxn ang="0">
                  <a:pos x="T4" y="T5"/>
                </a:cxn>
                <a:cxn ang="0">
                  <a:pos x="T6" y="T7"/>
                </a:cxn>
                <a:cxn ang="0">
                  <a:pos x="T8" y="T9"/>
                </a:cxn>
                <a:cxn ang="0">
                  <a:pos x="T10" y="T11"/>
                </a:cxn>
                <a:cxn ang="0">
                  <a:pos x="T12" y="T13"/>
                </a:cxn>
              </a:cxnLst>
              <a:rect l="0" t="0" r="r" b="b"/>
              <a:pathLst>
                <a:path w="64" h="162">
                  <a:moveTo>
                    <a:pt x="35" y="0"/>
                  </a:moveTo>
                  <a:lnTo>
                    <a:pt x="0" y="162"/>
                  </a:lnTo>
                  <a:lnTo>
                    <a:pt x="55" y="74"/>
                  </a:lnTo>
                  <a:lnTo>
                    <a:pt x="49" y="58"/>
                  </a:lnTo>
                  <a:lnTo>
                    <a:pt x="64" y="45"/>
                  </a:lnTo>
                  <a:lnTo>
                    <a:pt x="46" y="6"/>
                  </a:lnTo>
                  <a:lnTo>
                    <a:pt x="35"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50"/>
            <p:cNvSpPr>
              <a:spLocks/>
            </p:cNvSpPr>
            <p:nvPr/>
          </p:nvSpPr>
          <p:spPr bwMode="auto">
            <a:xfrm>
              <a:off x="3157538" y="2449513"/>
              <a:ext cx="92075" cy="257175"/>
            </a:xfrm>
            <a:custGeom>
              <a:avLst/>
              <a:gdLst>
                <a:gd name="T0" fmla="*/ 35 w 58"/>
                <a:gd name="T1" fmla="*/ 0 h 162"/>
                <a:gd name="T2" fmla="*/ 0 w 58"/>
                <a:gd name="T3" fmla="*/ 162 h 162"/>
                <a:gd name="T4" fmla="*/ 50 w 58"/>
                <a:gd name="T5" fmla="*/ 67 h 162"/>
                <a:gd name="T6" fmla="*/ 42 w 58"/>
                <a:gd name="T7" fmla="*/ 55 h 162"/>
                <a:gd name="T8" fmla="*/ 58 w 58"/>
                <a:gd name="T9" fmla="*/ 42 h 162"/>
                <a:gd name="T10" fmla="*/ 46 w 58"/>
                <a:gd name="T11" fmla="*/ 6 h 162"/>
                <a:gd name="T12" fmla="*/ 35 w 58"/>
                <a:gd name="T13" fmla="*/ 0 h 162"/>
              </a:gdLst>
              <a:ahLst/>
              <a:cxnLst>
                <a:cxn ang="0">
                  <a:pos x="T0" y="T1"/>
                </a:cxn>
                <a:cxn ang="0">
                  <a:pos x="T2" y="T3"/>
                </a:cxn>
                <a:cxn ang="0">
                  <a:pos x="T4" y="T5"/>
                </a:cxn>
                <a:cxn ang="0">
                  <a:pos x="T6" y="T7"/>
                </a:cxn>
                <a:cxn ang="0">
                  <a:pos x="T8" y="T9"/>
                </a:cxn>
                <a:cxn ang="0">
                  <a:pos x="T10" y="T11"/>
                </a:cxn>
                <a:cxn ang="0">
                  <a:pos x="T12" y="T13"/>
                </a:cxn>
              </a:cxnLst>
              <a:rect l="0" t="0" r="r" b="b"/>
              <a:pathLst>
                <a:path w="58" h="162">
                  <a:moveTo>
                    <a:pt x="35" y="0"/>
                  </a:moveTo>
                  <a:lnTo>
                    <a:pt x="0" y="162"/>
                  </a:lnTo>
                  <a:lnTo>
                    <a:pt x="50" y="67"/>
                  </a:lnTo>
                  <a:lnTo>
                    <a:pt x="42" y="55"/>
                  </a:lnTo>
                  <a:lnTo>
                    <a:pt x="58" y="42"/>
                  </a:lnTo>
                  <a:lnTo>
                    <a:pt x="46" y="6"/>
                  </a:lnTo>
                  <a:lnTo>
                    <a:pt x="35"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51"/>
            <p:cNvSpPr>
              <a:spLocks/>
            </p:cNvSpPr>
            <p:nvPr/>
          </p:nvSpPr>
          <p:spPr bwMode="auto">
            <a:xfrm>
              <a:off x="3157538" y="2438400"/>
              <a:ext cx="53975" cy="85725"/>
            </a:xfrm>
            <a:custGeom>
              <a:avLst/>
              <a:gdLst>
                <a:gd name="T0" fmla="*/ 22 w 34"/>
                <a:gd name="T1" fmla="*/ 0 h 54"/>
                <a:gd name="T2" fmla="*/ 0 w 34"/>
                <a:gd name="T3" fmla="*/ 23 h 54"/>
                <a:gd name="T4" fmla="*/ 15 w 34"/>
                <a:gd name="T5" fmla="*/ 54 h 54"/>
                <a:gd name="T6" fmla="*/ 34 w 34"/>
                <a:gd name="T7" fmla="*/ 8 h 54"/>
                <a:gd name="T8" fmla="*/ 22 w 34"/>
                <a:gd name="T9" fmla="*/ 0 h 54"/>
              </a:gdLst>
              <a:ahLst/>
              <a:cxnLst>
                <a:cxn ang="0">
                  <a:pos x="T0" y="T1"/>
                </a:cxn>
                <a:cxn ang="0">
                  <a:pos x="T2" y="T3"/>
                </a:cxn>
                <a:cxn ang="0">
                  <a:pos x="T4" y="T5"/>
                </a:cxn>
                <a:cxn ang="0">
                  <a:pos x="T6" y="T7"/>
                </a:cxn>
                <a:cxn ang="0">
                  <a:pos x="T8" y="T9"/>
                </a:cxn>
              </a:cxnLst>
              <a:rect l="0" t="0" r="r" b="b"/>
              <a:pathLst>
                <a:path w="34" h="54">
                  <a:moveTo>
                    <a:pt x="22" y="0"/>
                  </a:moveTo>
                  <a:lnTo>
                    <a:pt x="0" y="23"/>
                  </a:lnTo>
                  <a:lnTo>
                    <a:pt x="15" y="54"/>
                  </a:lnTo>
                  <a:lnTo>
                    <a:pt x="34" y="8"/>
                  </a:lnTo>
                  <a:lnTo>
                    <a:pt x="22"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52"/>
            <p:cNvSpPr>
              <a:spLocks/>
            </p:cNvSpPr>
            <p:nvPr/>
          </p:nvSpPr>
          <p:spPr bwMode="auto">
            <a:xfrm>
              <a:off x="3140075" y="2520950"/>
              <a:ext cx="33338" cy="26988"/>
            </a:xfrm>
            <a:custGeom>
              <a:avLst/>
              <a:gdLst>
                <a:gd name="T0" fmla="*/ 3 w 19"/>
                <a:gd name="T1" fmla="*/ 0 h 16"/>
                <a:gd name="T2" fmla="*/ 16 w 19"/>
                <a:gd name="T3" fmla="*/ 0 h 16"/>
                <a:gd name="T4" fmla="*/ 16 w 19"/>
                <a:gd name="T5" fmla="*/ 16 h 16"/>
                <a:gd name="T6" fmla="*/ 3 w 19"/>
                <a:gd name="T7" fmla="*/ 16 h 16"/>
                <a:gd name="T8" fmla="*/ 3 w 19"/>
                <a:gd name="T9" fmla="*/ 0 h 16"/>
              </a:gdLst>
              <a:ahLst/>
              <a:cxnLst>
                <a:cxn ang="0">
                  <a:pos x="T0" y="T1"/>
                </a:cxn>
                <a:cxn ang="0">
                  <a:pos x="T2" y="T3"/>
                </a:cxn>
                <a:cxn ang="0">
                  <a:pos x="T4" y="T5"/>
                </a:cxn>
                <a:cxn ang="0">
                  <a:pos x="T6" y="T7"/>
                </a:cxn>
                <a:cxn ang="0">
                  <a:pos x="T8" y="T9"/>
                </a:cxn>
              </a:cxnLst>
              <a:rect l="0" t="0" r="r" b="b"/>
              <a:pathLst>
                <a:path w="19" h="16">
                  <a:moveTo>
                    <a:pt x="3" y="0"/>
                  </a:moveTo>
                  <a:cubicBezTo>
                    <a:pt x="16" y="0"/>
                    <a:pt x="16" y="0"/>
                    <a:pt x="16" y="0"/>
                  </a:cubicBezTo>
                  <a:cubicBezTo>
                    <a:pt x="19" y="6"/>
                    <a:pt x="19" y="11"/>
                    <a:pt x="16" y="16"/>
                  </a:cubicBezTo>
                  <a:cubicBezTo>
                    <a:pt x="3" y="16"/>
                    <a:pt x="3" y="16"/>
                    <a:pt x="3" y="16"/>
                  </a:cubicBezTo>
                  <a:cubicBezTo>
                    <a:pt x="1" y="11"/>
                    <a:pt x="0" y="6"/>
                    <a:pt x="3"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53"/>
            <p:cNvSpPr>
              <a:spLocks/>
            </p:cNvSpPr>
            <p:nvPr/>
          </p:nvSpPr>
          <p:spPr bwMode="auto">
            <a:xfrm>
              <a:off x="3154363" y="2705100"/>
              <a:ext cx="7938" cy="76200"/>
            </a:xfrm>
            <a:custGeom>
              <a:avLst/>
              <a:gdLst>
                <a:gd name="T0" fmla="*/ 0 w 5"/>
                <a:gd name="T1" fmla="*/ 44 h 44"/>
                <a:gd name="T2" fmla="*/ 2 w 5"/>
                <a:gd name="T3" fmla="*/ 0 h 44"/>
                <a:gd name="T4" fmla="*/ 5 w 5"/>
                <a:gd name="T5" fmla="*/ 44 h 44"/>
                <a:gd name="T6" fmla="*/ 0 w 5"/>
                <a:gd name="T7" fmla="*/ 44 h 44"/>
              </a:gdLst>
              <a:ahLst/>
              <a:cxnLst>
                <a:cxn ang="0">
                  <a:pos x="T0" y="T1"/>
                </a:cxn>
                <a:cxn ang="0">
                  <a:pos x="T2" y="T3"/>
                </a:cxn>
                <a:cxn ang="0">
                  <a:pos x="T4" y="T5"/>
                </a:cxn>
                <a:cxn ang="0">
                  <a:pos x="T6" y="T7"/>
                </a:cxn>
              </a:cxnLst>
              <a:rect l="0" t="0" r="r" b="b"/>
              <a:pathLst>
                <a:path w="5" h="44">
                  <a:moveTo>
                    <a:pt x="0" y="44"/>
                  </a:moveTo>
                  <a:cubicBezTo>
                    <a:pt x="0" y="33"/>
                    <a:pt x="1" y="19"/>
                    <a:pt x="2" y="0"/>
                  </a:cubicBezTo>
                  <a:cubicBezTo>
                    <a:pt x="4" y="19"/>
                    <a:pt x="5" y="33"/>
                    <a:pt x="5" y="44"/>
                  </a:cubicBezTo>
                  <a:cubicBezTo>
                    <a:pt x="3" y="44"/>
                    <a:pt x="1" y="44"/>
                    <a:pt x="0" y="44"/>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54"/>
            <p:cNvSpPr>
              <a:spLocks/>
            </p:cNvSpPr>
            <p:nvPr/>
          </p:nvSpPr>
          <p:spPr bwMode="auto">
            <a:xfrm>
              <a:off x="3082925" y="2441575"/>
              <a:ext cx="150813" cy="263525"/>
            </a:xfrm>
            <a:custGeom>
              <a:avLst/>
              <a:gdLst>
                <a:gd name="T0" fmla="*/ 0 w 95"/>
                <a:gd name="T1" fmla="*/ 10 h 166"/>
                <a:gd name="T2" fmla="*/ 5 w 95"/>
                <a:gd name="T3" fmla="*/ 59 h 166"/>
                <a:gd name="T4" fmla="*/ 47 w 95"/>
                <a:gd name="T5" fmla="*/ 166 h 166"/>
                <a:gd name="T6" fmla="*/ 89 w 95"/>
                <a:gd name="T7" fmla="*/ 59 h 166"/>
                <a:gd name="T8" fmla="*/ 95 w 95"/>
                <a:gd name="T9" fmla="*/ 10 h 166"/>
                <a:gd name="T10" fmla="*/ 73 w 95"/>
                <a:gd name="T11" fmla="*/ 3 h 166"/>
                <a:gd name="T12" fmla="*/ 22 w 95"/>
                <a:gd name="T13" fmla="*/ 0 h 166"/>
                <a:gd name="T14" fmla="*/ 0 w 95"/>
                <a:gd name="T15" fmla="*/ 10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166">
                  <a:moveTo>
                    <a:pt x="0" y="10"/>
                  </a:moveTo>
                  <a:lnTo>
                    <a:pt x="5" y="59"/>
                  </a:lnTo>
                  <a:lnTo>
                    <a:pt x="47" y="166"/>
                  </a:lnTo>
                  <a:lnTo>
                    <a:pt x="89" y="59"/>
                  </a:lnTo>
                  <a:lnTo>
                    <a:pt x="95" y="10"/>
                  </a:lnTo>
                  <a:lnTo>
                    <a:pt x="73" y="3"/>
                  </a:lnTo>
                  <a:lnTo>
                    <a:pt x="22" y="0"/>
                  </a:lnTo>
                  <a:lnTo>
                    <a:pt x="0" y="1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Rectangle 55"/>
            <p:cNvSpPr>
              <a:spLocks noChangeArrowheads="1"/>
            </p:cNvSpPr>
            <p:nvPr/>
          </p:nvSpPr>
          <p:spPr bwMode="auto">
            <a:xfrm>
              <a:off x="3114675" y="2409825"/>
              <a:ext cx="85725" cy="69850"/>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56"/>
            <p:cNvSpPr>
              <a:spLocks/>
            </p:cNvSpPr>
            <p:nvPr/>
          </p:nvSpPr>
          <p:spPr bwMode="auto">
            <a:xfrm>
              <a:off x="3054350" y="2197100"/>
              <a:ext cx="207963" cy="254000"/>
            </a:xfrm>
            <a:custGeom>
              <a:avLst/>
              <a:gdLst>
                <a:gd name="T0" fmla="*/ 61 w 122"/>
                <a:gd name="T1" fmla="*/ 149 h 149"/>
                <a:gd name="T2" fmla="*/ 108 w 122"/>
                <a:gd name="T3" fmla="*/ 99 h 149"/>
                <a:gd name="T4" fmla="*/ 110 w 122"/>
                <a:gd name="T5" fmla="*/ 100 h 149"/>
                <a:gd name="T6" fmla="*/ 120 w 122"/>
                <a:gd name="T7" fmla="*/ 84 h 149"/>
                <a:gd name="T8" fmla="*/ 116 w 122"/>
                <a:gd name="T9" fmla="*/ 65 h 149"/>
                <a:gd name="T10" fmla="*/ 115 w 122"/>
                <a:gd name="T11" fmla="*/ 65 h 149"/>
                <a:gd name="T12" fmla="*/ 61 w 122"/>
                <a:gd name="T13" fmla="*/ 0 h 149"/>
                <a:gd name="T14" fmla="*/ 7 w 122"/>
                <a:gd name="T15" fmla="*/ 65 h 149"/>
                <a:gd name="T16" fmla="*/ 6 w 122"/>
                <a:gd name="T17" fmla="*/ 65 h 149"/>
                <a:gd name="T18" fmla="*/ 1 w 122"/>
                <a:gd name="T19" fmla="*/ 84 h 149"/>
                <a:gd name="T20" fmla="*/ 11 w 122"/>
                <a:gd name="T21" fmla="*/ 100 h 149"/>
                <a:gd name="T22" fmla="*/ 14 w 122"/>
                <a:gd name="T23" fmla="*/ 99 h 149"/>
                <a:gd name="T24" fmla="*/ 61 w 122"/>
                <a:gd name="T25"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149">
                  <a:moveTo>
                    <a:pt x="61" y="149"/>
                  </a:moveTo>
                  <a:cubicBezTo>
                    <a:pt x="81" y="149"/>
                    <a:pt x="99" y="127"/>
                    <a:pt x="108" y="99"/>
                  </a:cubicBezTo>
                  <a:cubicBezTo>
                    <a:pt x="109" y="100"/>
                    <a:pt x="109" y="100"/>
                    <a:pt x="110" y="100"/>
                  </a:cubicBezTo>
                  <a:cubicBezTo>
                    <a:pt x="114" y="101"/>
                    <a:pt x="119" y="94"/>
                    <a:pt x="120" y="84"/>
                  </a:cubicBezTo>
                  <a:cubicBezTo>
                    <a:pt x="122" y="74"/>
                    <a:pt x="120" y="66"/>
                    <a:pt x="116" y="65"/>
                  </a:cubicBezTo>
                  <a:cubicBezTo>
                    <a:pt x="116" y="65"/>
                    <a:pt x="115" y="65"/>
                    <a:pt x="115" y="65"/>
                  </a:cubicBezTo>
                  <a:cubicBezTo>
                    <a:pt x="117" y="31"/>
                    <a:pt x="103" y="0"/>
                    <a:pt x="61" y="0"/>
                  </a:cubicBezTo>
                  <a:cubicBezTo>
                    <a:pt x="19" y="0"/>
                    <a:pt x="5" y="31"/>
                    <a:pt x="7" y="65"/>
                  </a:cubicBezTo>
                  <a:cubicBezTo>
                    <a:pt x="6" y="65"/>
                    <a:pt x="6" y="65"/>
                    <a:pt x="6" y="65"/>
                  </a:cubicBezTo>
                  <a:cubicBezTo>
                    <a:pt x="2" y="66"/>
                    <a:pt x="0" y="74"/>
                    <a:pt x="1" y="84"/>
                  </a:cubicBezTo>
                  <a:cubicBezTo>
                    <a:pt x="3" y="94"/>
                    <a:pt x="8" y="101"/>
                    <a:pt x="11" y="100"/>
                  </a:cubicBezTo>
                  <a:cubicBezTo>
                    <a:pt x="12" y="100"/>
                    <a:pt x="13" y="100"/>
                    <a:pt x="14" y="99"/>
                  </a:cubicBezTo>
                  <a:cubicBezTo>
                    <a:pt x="23" y="126"/>
                    <a:pt x="41" y="149"/>
                    <a:pt x="61" y="149"/>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220" name="Freeform 57"/>
            <p:cNvSpPr>
              <a:spLocks/>
            </p:cNvSpPr>
            <p:nvPr/>
          </p:nvSpPr>
          <p:spPr bwMode="auto">
            <a:xfrm>
              <a:off x="3143250" y="2474913"/>
              <a:ext cx="30163" cy="47625"/>
            </a:xfrm>
            <a:custGeom>
              <a:avLst/>
              <a:gdLst>
                <a:gd name="T0" fmla="*/ 16 w 18"/>
                <a:gd name="T1" fmla="*/ 28 h 28"/>
                <a:gd name="T2" fmla="*/ 18 w 18"/>
                <a:gd name="T3" fmla="*/ 22 h 28"/>
                <a:gd name="T4" fmla="*/ 9 w 18"/>
                <a:gd name="T5" fmla="*/ 0 h 28"/>
                <a:gd name="T6" fmla="*/ 0 w 18"/>
                <a:gd name="T7" fmla="*/ 21 h 28"/>
                <a:gd name="T8" fmla="*/ 3 w 18"/>
                <a:gd name="T9" fmla="*/ 28 h 28"/>
                <a:gd name="T10" fmla="*/ 16 w 18"/>
                <a:gd name="T11" fmla="*/ 28 h 28"/>
              </a:gdLst>
              <a:ahLst/>
              <a:cxnLst>
                <a:cxn ang="0">
                  <a:pos x="T0" y="T1"/>
                </a:cxn>
                <a:cxn ang="0">
                  <a:pos x="T2" y="T3"/>
                </a:cxn>
                <a:cxn ang="0">
                  <a:pos x="T4" y="T5"/>
                </a:cxn>
                <a:cxn ang="0">
                  <a:pos x="T6" y="T7"/>
                </a:cxn>
                <a:cxn ang="0">
                  <a:pos x="T8" y="T9"/>
                </a:cxn>
                <a:cxn ang="0">
                  <a:pos x="T10" y="T11"/>
                </a:cxn>
              </a:cxnLst>
              <a:rect l="0" t="0" r="r" b="b"/>
              <a:pathLst>
                <a:path w="18" h="28">
                  <a:moveTo>
                    <a:pt x="16" y="28"/>
                  </a:moveTo>
                  <a:cubicBezTo>
                    <a:pt x="18" y="22"/>
                    <a:pt x="18" y="22"/>
                    <a:pt x="18" y="22"/>
                  </a:cubicBezTo>
                  <a:cubicBezTo>
                    <a:pt x="9" y="0"/>
                    <a:pt x="9" y="0"/>
                    <a:pt x="9" y="0"/>
                  </a:cubicBezTo>
                  <a:cubicBezTo>
                    <a:pt x="0" y="21"/>
                    <a:pt x="0" y="21"/>
                    <a:pt x="0" y="21"/>
                  </a:cubicBezTo>
                  <a:cubicBezTo>
                    <a:pt x="3" y="28"/>
                    <a:pt x="3" y="28"/>
                    <a:pt x="3" y="28"/>
                  </a:cubicBezTo>
                  <a:cubicBezTo>
                    <a:pt x="7" y="28"/>
                    <a:pt x="11" y="28"/>
                    <a:pt x="16" y="28"/>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58"/>
            <p:cNvSpPr>
              <a:spLocks/>
            </p:cNvSpPr>
            <p:nvPr/>
          </p:nvSpPr>
          <p:spPr bwMode="auto">
            <a:xfrm>
              <a:off x="3094038" y="2449513"/>
              <a:ext cx="63500" cy="88900"/>
            </a:xfrm>
            <a:custGeom>
              <a:avLst/>
              <a:gdLst>
                <a:gd name="T0" fmla="*/ 13 w 40"/>
                <a:gd name="T1" fmla="*/ 0 h 56"/>
                <a:gd name="T2" fmla="*/ 40 w 40"/>
                <a:gd name="T3" fmla="*/ 16 h 56"/>
                <a:gd name="T4" fmla="*/ 25 w 40"/>
                <a:gd name="T5" fmla="*/ 56 h 56"/>
                <a:gd name="T6" fmla="*/ 0 w 40"/>
                <a:gd name="T7" fmla="*/ 1 h 56"/>
                <a:gd name="T8" fmla="*/ 13 w 40"/>
                <a:gd name="T9" fmla="*/ 0 h 56"/>
              </a:gdLst>
              <a:ahLst/>
              <a:cxnLst>
                <a:cxn ang="0">
                  <a:pos x="T0" y="T1"/>
                </a:cxn>
                <a:cxn ang="0">
                  <a:pos x="T2" y="T3"/>
                </a:cxn>
                <a:cxn ang="0">
                  <a:pos x="T4" y="T5"/>
                </a:cxn>
                <a:cxn ang="0">
                  <a:pos x="T6" y="T7"/>
                </a:cxn>
                <a:cxn ang="0">
                  <a:pos x="T8" y="T9"/>
                </a:cxn>
              </a:cxnLst>
              <a:rect l="0" t="0" r="r" b="b"/>
              <a:pathLst>
                <a:path w="40" h="56">
                  <a:moveTo>
                    <a:pt x="13" y="0"/>
                  </a:moveTo>
                  <a:lnTo>
                    <a:pt x="40" y="16"/>
                  </a:lnTo>
                  <a:lnTo>
                    <a:pt x="25" y="56"/>
                  </a:lnTo>
                  <a:lnTo>
                    <a:pt x="0" y="1"/>
                  </a:lnTo>
                  <a:lnTo>
                    <a:pt x="13"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59"/>
            <p:cNvSpPr>
              <a:spLocks/>
            </p:cNvSpPr>
            <p:nvPr/>
          </p:nvSpPr>
          <p:spPr bwMode="auto">
            <a:xfrm>
              <a:off x="3057525" y="2451100"/>
              <a:ext cx="100013" cy="254000"/>
            </a:xfrm>
            <a:custGeom>
              <a:avLst/>
              <a:gdLst>
                <a:gd name="T0" fmla="*/ 23 w 63"/>
                <a:gd name="T1" fmla="*/ 0 h 160"/>
                <a:gd name="T2" fmla="*/ 63 w 63"/>
                <a:gd name="T3" fmla="*/ 160 h 160"/>
                <a:gd name="T4" fmla="*/ 7 w 63"/>
                <a:gd name="T5" fmla="*/ 72 h 160"/>
                <a:gd name="T6" fmla="*/ 15 w 63"/>
                <a:gd name="T7" fmla="*/ 56 h 160"/>
                <a:gd name="T8" fmla="*/ 0 w 63"/>
                <a:gd name="T9" fmla="*/ 44 h 160"/>
                <a:gd name="T10" fmla="*/ 16 w 63"/>
                <a:gd name="T11" fmla="*/ 4 h 160"/>
                <a:gd name="T12" fmla="*/ 23 w 63"/>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3" h="160">
                  <a:moveTo>
                    <a:pt x="23" y="0"/>
                  </a:moveTo>
                  <a:lnTo>
                    <a:pt x="63" y="160"/>
                  </a:lnTo>
                  <a:lnTo>
                    <a:pt x="7" y="72"/>
                  </a:lnTo>
                  <a:lnTo>
                    <a:pt x="15" y="56"/>
                  </a:lnTo>
                  <a:lnTo>
                    <a:pt x="0" y="44"/>
                  </a:lnTo>
                  <a:lnTo>
                    <a:pt x="16" y="4"/>
                  </a:lnTo>
                  <a:lnTo>
                    <a:pt x="23"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60"/>
            <p:cNvSpPr>
              <a:spLocks/>
            </p:cNvSpPr>
            <p:nvPr/>
          </p:nvSpPr>
          <p:spPr bwMode="auto">
            <a:xfrm>
              <a:off x="3157538" y="2441575"/>
              <a:ext cx="63500" cy="96838"/>
            </a:xfrm>
            <a:custGeom>
              <a:avLst/>
              <a:gdLst>
                <a:gd name="T0" fmla="*/ 27 w 40"/>
                <a:gd name="T1" fmla="*/ 0 h 61"/>
                <a:gd name="T2" fmla="*/ 0 w 40"/>
                <a:gd name="T3" fmla="*/ 21 h 61"/>
                <a:gd name="T4" fmla="*/ 15 w 40"/>
                <a:gd name="T5" fmla="*/ 61 h 61"/>
                <a:gd name="T6" fmla="*/ 40 w 40"/>
                <a:gd name="T7" fmla="*/ 6 h 61"/>
                <a:gd name="T8" fmla="*/ 27 w 40"/>
                <a:gd name="T9" fmla="*/ 0 h 61"/>
              </a:gdLst>
              <a:ahLst/>
              <a:cxnLst>
                <a:cxn ang="0">
                  <a:pos x="T0" y="T1"/>
                </a:cxn>
                <a:cxn ang="0">
                  <a:pos x="T2" y="T3"/>
                </a:cxn>
                <a:cxn ang="0">
                  <a:pos x="T4" y="T5"/>
                </a:cxn>
                <a:cxn ang="0">
                  <a:pos x="T6" y="T7"/>
                </a:cxn>
                <a:cxn ang="0">
                  <a:pos x="T8" y="T9"/>
                </a:cxn>
              </a:cxnLst>
              <a:rect l="0" t="0" r="r" b="b"/>
              <a:pathLst>
                <a:path w="40" h="61">
                  <a:moveTo>
                    <a:pt x="27" y="0"/>
                  </a:moveTo>
                  <a:lnTo>
                    <a:pt x="0" y="21"/>
                  </a:lnTo>
                  <a:lnTo>
                    <a:pt x="15" y="61"/>
                  </a:lnTo>
                  <a:lnTo>
                    <a:pt x="40" y="6"/>
                  </a:lnTo>
                  <a:lnTo>
                    <a:pt x="27"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224" name="Freeform 61"/>
            <p:cNvSpPr>
              <a:spLocks/>
            </p:cNvSpPr>
            <p:nvPr/>
          </p:nvSpPr>
          <p:spPr bwMode="auto">
            <a:xfrm>
              <a:off x="3094038" y="2436813"/>
              <a:ext cx="63500" cy="85725"/>
            </a:xfrm>
            <a:custGeom>
              <a:avLst/>
              <a:gdLst>
                <a:gd name="T0" fmla="*/ 13 w 40"/>
                <a:gd name="T1" fmla="*/ 0 h 54"/>
                <a:gd name="T2" fmla="*/ 40 w 40"/>
                <a:gd name="T3" fmla="*/ 24 h 54"/>
                <a:gd name="T4" fmla="*/ 25 w 40"/>
                <a:gd name="T5" fmla="*/ 54 h 54"/>
                <a:gd name="T6" fmla="*/ 0 w 40"/>
                <a:gd name="T7" fmla="*/ 9 h 54"/>
                <a:gd name="T8" fmla="*/ 13 w 40"/>
                <a:gd name="T9" fmla="*/ 0 h 54"/>
              </a:gdLst>
              <a:ahLst/>
              <a:cxnLst>
                <a:cxn ang="0">
                  <a:pos x="T0" y="T1"/>
                </a:cxn>
                <a:cxn ang="0">
                  <a:pos x="T2" y="T3"/>
                </a:cxn>
                <a:cxn ang="0">
                  <a:pos x="T4" y="T5"/>
                </a:cxn>
                <a:cxn ang="0">
                  <a:pos x="T6" y="T7"/>
                </a:cxn>
                <a:cxn ang="0">
                  <a:pos x="T8" y="T9"/>
                </a:cxn>
              </a:cxnLst>
              <a:rect l="0" t="0" r="r" b="b"/>
              <a:pathLst>
                <a:path w="40" h="54">
                  <a:moveTo>
                    <a:pt x="13" y="0"/>
                  </a:moveTo>
                  <a:lnTo>
                    <a:pt x="40" y="24"/>
                  </a:lnTo>
                  <a:lnTo>
                    <a:pt x="25" y="54"/>
                  </a:lnTo>
                  <a:lnTo>
                    <a:pt x="0" y="9"/>
                  </a:lnTo>
                  <a:lnTo>
                    <a:pt x="13" y="0"/>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62"/>
            <p:cNvSpPr>
              <a:spLocks/>
            </p:cNvSpPr>
            <p:nvPr/>
          </p:nvSpPr>
          <p:spPr bwMode="auto">
            <a:xfrm>
              <a:off x="3065463" y="2451100"/>
              <a:ext cx="92075" cy="254000"/>
            </a:xfrm>
            <a:custGeom>
              <a:avLst/>
              <a:gdLst>
                <a:gd name="T0" fmla="*/ 18 w 58"/>
                <a:gd name="T1" fmla="*/ 0 h 160"/>
                <a:gd name="T2" fmla="*/ 58 w 58"/>
                <a:gd name="T3" fmla="*/ 160 h 160"/>
                <a:gd name="T4" fmla="*/ 8 w 58"/>
                <a:gd name="T5" fmla="*/ 65 h 160"/>
                <a:gd name="T6" fmla="*/ 16 w 58"/>
                <a:gd name="T7" fmla="*/ 53 h 160"/>
                <a:gd name="T8" fmla="*/ 0 w 58"/>
                <a:gd name="T9" fmla="*/ 41 h 160"/>
                <a:gd name="T10" fmla="*/ 11 w 58"/>
                <a:gd name="T11" fmla="*/ 4 h 160"/>
                <a:gd name="T12" fmla="*/ 18 w 5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58" h="160">
                  <a:moveTo>
                    <a:pt x="18" y="0"/>
                  </a:moveTo>
                  <a:lnTo>
                    <a:pt x="58" y="160"/>
                  </a:lnTo>
                  <a:lnTo>
                    <a:pt x="8" y="65"/>
                  </a:lnTo>
                  <a:lnTo>
                    <a:pt x="16" y="53"/>
                  </a:lnTo>
                  <a:lnTo>
                    <a:pt x="0" y="41"/>
                  </a:lnTo>
                  <a:lnTo>
                    <a:pt x="11" y="4"/>
                  </a:lnTo>
                  <a:lnTo>
                    <a:pt x="18"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63"/>
            <p:cNvSpPr>
              <a:spLocks/>
            </p:cNvSpPr>
            <p:nvPr/>
          </p:nvSpPr>
          <p:spPr bwMode="auto">
            <a:xfrm>
              <a:off x="3157538" y="2451100"/>
              <a:ext cx="103188" cy="254000"/>
            </a:xfrm>
            <a:custGeom>
              <a:avLst/>
              <a:gdLst>
                <a:gd name="T0" fmla="*/ 40 w 65"/>
                <a:gd name="T1" fmla="*/ 0 h 160"/>
                <a:gd name="T2" fmla="*/ 0 w 65"/>
                <a:gd name="T3" fmla="*/ 160 h 160"/>
                <a:gd name="T4" fmla="*/ 56 w 65"/>
                <a:gd name="T5" fmla="*/ 72 h 160"/>
                <a:gd name="T6" fmla="*/ 49 w 65"/>
                <a:gd name="T7" fmla="*/ 56 h 160"/>
                <a:gd name="T8" fmla="*/ 65 w 65"/>
                <a:gd name="T9" fmla="*/ 44 h 160"/>
                <a:gd name="T10" fmla="*/ 48 w 65"/>
                <a:gd name="T11" fmla="*/ 4 h 160"/>
                <a:gd name="T12" fmla="*/ 40 w 65"/>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5" h="160">
                  <a:moveTo>
                    <a:pt x="40" y="0"/>
                  </a:moveTo>
                  <a:lnTo>
                    <a:pt x="0" y="160"/>
                  </a:lnTo>
                  <a:lnTo>
                    <a:pt x="56" y="72"/>
                  </a:lnTo>
                  <a:lnTo>
                    <a:pt x="49" y="56"/>
                  </a:lnTo>
                  <a:lnTo>
                    <a:pt x="65" y="44"/>
                  </a:lnTo>
                  <a:lnTo>
                    <a:pt x="48" y="4"/>
                  </a:lnTo>
                  <a:lnTo>
                    <a:pt x="40"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64"/>
            <p:cNvSpPr>
              <a:spLocks/>
            </p:cNvSpPr>
            <p:nvPr/>
          </p:nvSpPr>
          <p:spPr bwMode="auto">
            <a:xfrm>
              <a:off x="3157538" y="2451100"/>
              <a:ext cx="92075" cy="254000"/>
            </a:xfrm>
            <a:custGeom>
              <a:avLst/>
              <a:gdLst>
                <a:gd name="T0" fmla="*/ 40 w 58"/>
                <a:gd name="T1" fmla="*/ 0 h 160"/>
                <a:gd name="T2" fmla="*/ 0 w 58"/>
                <a:gd name="T3" fmla="*/ 160 h 160"/>
                <a:gd name="T4" fmla="*/ 51 w 58"/>
                <a:gd name="T5" fmla="*/ 65 h 160"/>
                <a:gd name="T6" fmla="*/ 42 w 58"/>
                <a:gd name="T7" fmla="*/ 53 h 160"/>
                <a:gd name="T8" fmla="*/ 58 w 58"/>
                <a:gd name="T9" fmla="*/ 41 h 160"/>
                <a:gd name="T10" fmla="*/ 48 w 58"/>
                <a:gd name="T11" fmla="*/ 4 h 160"/>
                <a:gd name="T12" fmla="*/ 40 w 5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58" h="160">
                  <a:moveTo>
                    <a:pt x="40" y="0"/>
                  </a:moveTo>
                  <a:lnTo>
                    <a:pt x="0" y="160"/>
                  </a:lnTo>
                  <a:lnTo>
                    <a:pt x="51" y="65"/>
                  </a:lnTo>
                  <a:lnTo>
                    <a:pt x="42" y="53"/>
                  </a:lnTo>
                  <a:lnTo>
                    <a:pt x="58" y="41"/>
                  </a:lnTo>
                  <a:lnTo>
                    <a:pt x="48" y="4"/>
                  </a:lnTo>
                  <a:lnTo>
                    <a:pt x="40"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228" name="Freeform 65"/>
            <p:cNvSpPr>
              <a:spLocks/>
            </p:cNvSpPr>
            <p:nvPr/>
          </p:nvSpPr>
          <p:spPr bwMode="auto">
            <a:xfrm>
              <a:off x="3157538" y="2436813"/>
              <a:ext cx="63500" cy="85725"/>
            </a:xfrm>
            <a:custGeom>
              <a:avLst/>
              <a:gdLst>
                <a:gd name="T0" fmla="*/ 27 w 40"/>
                <a:gd name="T1" fmla="*/ 0 h 54"/>
                <a:gd name="T2" fmla="*/ 0 w 40"/>
                <a:gd name="T3" fmla="*/ 24 h 54"/>
                <a:gd name="T4" fmla="*/ 15 w 40"/>
                <a:gd name="T5" fmla="*/ 54 h 54"/>
                <a:gd name="T6" fmla="*/ 40 w 40"/>
                <a:gd name="T7" fmla="*/ 9 h 54"/>
                <a:gd name="T8" fmla="*/ 27 w 40"/>
                <a:gd name="T9" fmla="*/ 0 h 54"/>
              </a:gdLst>
              <a:ahLst/>
              <a:cxnLst>
                <a:cxn ang="0">
                  <a:pos x="T0" y="T1"/>
                </a:cxn>
                <a:cxn ang="0">
                  <a:pos x="T2" y="T3"/>
                </a:cxn>
                <a:cxn ang="0">
                  <a:pos x="T4" y="T5"/>
                </a:cxn>
                <a:cxn ang="0">
                  <a:pos x="T6" y="T7"/>
                </a:cxn>
                <a:cxn ang="0">
                  <a:pos x="T8" y="T9"/>
                </a:cxn>
              </a:cxnLst>
              <a:rect l="0" t="0" r="r" b="b"/>
              <a:pathLst>
                <a:path w="40" h="54">
                  <a:moveTo>
                    <a:pt x="27" y="0"/>
                  </a:moveTo>
                  <a:lnTo>
                    <a:pt x="0" y="24"/>
                  </a:lnTo>
                  <a:lnTo>
                    <a:pt x="15" y="54"/>
                  </a:lnTo>
                  <a:lnTo>
                    <a:pt x="40" y="9"/>
                  </a:lnTo>
                  <a:lnTo>
                    <a:pt x="27" y="0"/>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229" name="Freeform 66"/>
            <p:cNvSpPr>
              <a:spLocks/>
            </p:cNvSpPr>
            <p:nvPr/>
          </p:nvSpPr>
          <p:spPr bwMode="auto">
            <a:xfrm>
              <a:off x="3143250" y="2520950"/>
              <a:ext cx="30163" cy="26988"/>
            </a:xfrm>
            <a:custGeom>
              <a:avLst/>
              <a:gdLst>
                <a:gd name="T0" fmla="*/ 3 w 18"/>
                <a:gd name="T1" fmla="*/ 0 h 16"/>
                <a:gd name="T2" fmla="*/ 16 w 18"/>
                <a:gd name="T3" fmla="*/ 0 h 16"/>
                <a:gd name="T4" fmla="*/ 16 w 18"/>
                <a:gd name="T5" fmla="*/ 16 h 16"/>
                <a:gd name="T6" fmla="*/ 3 w 18"/>
                <a:gd name="T7" fmla="*/ 16 h 16"/>
                <a:gd name="T8" fmla="*/ 3 w 18"/>
                <a:gd name="T9" fmla="*/ 0 h 16"/>
              </a:gdLst>
              <a:ahLst/>
              <a:cxnLst>
                <a:cxn ang="0">
                  <a:pos x="T0" y="T1"/>
                </a:cxn>
                <a:cxn ang="0">
                  <a:pos x="T2" y="T3"/>
                </a:cxn>
                <a:cxn ang="0">
                  <a:pos x="T4" y="T5"/>
                </a:cxn>
                <a:cxn ang="0">
                  <a:pos x="T6" y="T7"/>
                </a:cxn>
                <a:cxn ang="0">
                  <a:pos x="T8" y="T9"/>
                </a:cxn>
              </a:cxnLst>
              <a:rect l="0" t="0" r="r" b="b"/>
              <a:pathLst>
                <a:path w="18" h="16">
                  <a:moveTo>
                    <a:pt x="3" y="0"/>
                  </a:moveTo>
                  <a:cubicBezTo>
                    <a:pt x="16" y="0"/>
                    <a:pt x="16" y="0"/>
                    <a:pt x="16" y="0"/>
                  </a:cubicBezTo>
                  <a:cubicBezTo>
                    <a:pt x="18" y="5"/>
                    <a:pt x="18" y="11"/>
                    <a:pt x="16" y="16"/>
                  </a:cubicBezTo>
                  <a:cubicBezTo>
                    <a:pt x="3" y="16"/>
                    <a:pt x="3" y="16"/>
                    <a:pt x="3" y="16"/>
                  </a:cubicBezTo>
                  <a:cubicBezTo>
                    <a:pt x="0" y="11"/>
                    <a:pt x="0" y="5"/>
                    <a:pt x="3"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67"/>
            <p:cNvSpPr>
              <a:spLocks/>
            </p:cNvSpPr>
            <p:nvPr/>
          </p:nvSpPr>
          <p:spPr bwMode="auto">
            <a:xfrm>
              <a:off x="3151188" y="2705100"/>
              <a:ext cx="14288" cy="76200"/>
            </a:xfrm>
            <a:custGeom>
              <a:avLst/>
              <a:gdLst>
                <a:gd name="T0" fmla="*/ 1 w 8"/>
                <a:gd name="T1" fmla="*/ 44 h 44"/>
                <a:gd name="T2" fmla="*/ 7 w 8"/>
                <a:gd name="T3" fmla="*/ 44 h 44"/>
                <a:gd name="T4" fmla="*/ 4 w 8"/>
                <a:gd name="T5" fmla="*/ 0 h 44"/>
                <a:gd name="T6" fmla="*/ 1 w 8"/>
                <a:gd name="T7" fmla="*/ 44 h 44"/>
              </a:gdLst>
              <a:ahLst/>
              <a:cxnLst>
                <a:cxn ang="0">
                  <a:pos x="T0" y="T1"/>
                </a:cxn>
                <a:cxn ang="0">
                  <a:pos x="T2" y="T3"/>
                </a:cxn>
                <a:cxn ang="0">
                  <a:pos x="T4" y="T5"/>
                </a:cxn>
                <a:cxn ang="0">
                  <a:pos x="T6" y="T7"/>
                </a:cxn>
              </a:cxnLst>
              <a:rect l="0" t="0" r="r" b="b"/>
              <a:pathLst>
                <a:path w="8" h="44">
                  <a:moveTo>
                    <a:pt x="1" y="44"/>
                  </a:moveTo>
                  <a:cubicBezTo>
                    <a:pt x="3" y="44"/>
                    <a:pt x="5" y="44"/>
                    <a:pt x="7" y="44"/>
                  </a:cubicBezTo>
                  <a:cubicBezTo>
                    <a:pt x="8" y="33"/>
                    <a:pt x="6" y="4"/>
                    <a:pt x="4" y="0"/>
                  </a:cubicBezTo>
                  <a:cubicBezTo>
                    <a:pt x="2" y="3"/>
                    <a:pt x="0" y="32"/>
                    <a:pt x="1" y="44"/>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231" name="Freeform 68"/>
            <p:cNvSpPr>
              <a:spLocks/>
            </p:cNvSpPr>
            <p:nvPr/>
          </p:nvSpPr>
          <p:spPr bwMode="auto">
            <a:xfrm>
              <a:off x="3132138" y="2546350"/>
              <a:ext cx="58738" cy="261938"/>
            </a:xfrm>
            <a:custGeom>
              <a:avLst/>
              <a:gdLst>
                <a:gd name="T0" fmla="*/ 10 w 37"/>
                <a:gd name="T1" fmla="*/ 0 h 165"/>
                <a:gd name="T2" fmla="*/ 24 w 37"/>
                <a:gd name="T3" fmla="*/ 0 h 165"/>
                <a:gd name="T4" fmla="*/ 37 w 37"/>
                <a:gd name="T5" fmla="*/ 165 h 165"/>
                <a:gd name="T6" fmla="*/ 0 w 37"/>
                <a:gd name="T7" fmla="*/ 165 h 165"/>
                <a:gd name="T8" fmla="*/ 10 w 37"/>
                <a:gd name="T9" fmla="*/ 0 h 165"/>
              </a:gdLst>
              <a:ahLst/>
              <a:cxnLst>
                <a:cxn ang="0">
                  <a:pos x="T0" y="T1"/>
                </a:cxn>
                <a:cxn ang="0">
                  <a:pos x="T2" y="T3"/>
                </a:cxn>
                <a:cxn ang="0">
                  <a:pos x="T4" y="T5"/>
                </a:cxn>
                <a:cxn ang="0">
                  <a:pos x="T6" y="T7"/>
                </a:cxn>
                <a:cxn ang="0">
                  <a:pos x="T8" y="T9"/>
                </a:cxn>
              </a:cxnLst>
              <a:rect l="0" t="0" r="r" b="b"/>
              <a:pathLst>
                <a:path w="37" h="165">
                  <a:moveTo>
                    <a:pt x="10" y="0"/>
                  </a:moveTo>
                  <a:lnTo>
                    <a:pt x="24" y="0"/>
                  </a:lnTo>
                  <a:lnTo>
                    <a:pt x="37" y="165"/>
                  </a:lnTo>
                  <a:lnTo>
                    <a:pt x="0" y="165"/>
                  </a:lnTo>
                  <a:lnTo>
                    <a:pt x="10" y="0"/>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32" name="Freeform 69"/>
          <p:cNvSpPr>
            <a:spLocks/>
          </p:cNvSpPr>
          <p:nvPr/>
        </p:nvSpPr>
        <p:spPr bwMode="auto">
          <a:xfrm>
            <a:off x="5537200" y="2270125"/>
            <a:ext cx="514350" cy="555625"/>
          </a:xfrm>
          <a:custGeom>
            <a:avLst/>
            <a:gdLst>
              <a:gd name="T0" fmla="*/ 202 w 301"/>
              <a:gd name="T1" fmla="*/ 0 h 325"/>
              <a:gd name="T2" fmla="*/ 0 w 301"/>
              <a:gd name="T3" fmla="*/ 244 h 325"/>
              <a:gd name="T4" fmla="*/ 85 w 301"/>
              <a:gd name="T5" fmla="*/ 325 h 325"/>
              <a:gd name="T6" fmla="*/ 301 w 301"/>
              <a:gd name="T7" fmla="*/ 87 h 325"/>
              <a:gd name="T8" fmla="*/ 202 w 301"/>
              <a:gd name="T9" fmla="*/ 0 h 325"/>
            </a:gdLst>
            <a:ahLst/>
            <a:cxnLst>
              <a:cxn ang="0">
                <a:pos x="T0" y="T1"/>
              </a:cxn>
              <a:cxn ang="0">
                <a:pos x="T2" y="T3"/>
              </a:cxn>
              <a:cxn ang="0">
                <a:pos x="T4" y="T5"/>
              </a:cxn>
              <a:cxn ang="0">
                <a:pos x="T6" y="T7"/>
              </a:cxn>
              <a:cxn ang="0">
                <a:pos x="T8" y="T9"/>
              </a:cxn>
            </a:cxnLst>
            <a:rect l="0" t="0" r="r" b="b"/>
            <a:pathLst>
              <a:path w="301" h="325">
                <a:moveTo>
                  <a:pt x="202" y="0"/>
                </a:moveTo>
                <a:cubicBezTo>
                  <a:pt x="92" y="60"/>
                  <a:pt x="26" y="150"/>
                  <a:pt x="0" y="244"/>
                </a:cubicBezTo>
                <a:cubicBezTo>
                  <a:pt x="85" y="325"/>
                  <a:pt x="85" y="325"/>
                  <a:pt x="85" y="325"/>
                </a:cubicBezTo>
                <a:cubicBezTo>
                  <a:pt x="108" y="246"/>
                  <a:pt x="178" y="121"/>
                  <a:pt x="301" y="87"/>
                </a:cubicBezTo>
                <a:lnTo>
                  <a:pt x="202"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67" name="Group 366"/>
          <p:cNvGrpSpPr/>
          <p:nvPr/>
        </p:nvGrpSpPr>
        <p:grpSpPr>
          <a:xfrm>
            <a:off x="5556250" y="2132013"/>
            <a:ext cx="1030288" cy="647700"/>
            <a:chOff x="5556250" y="2132013"/>
            <a:chExt cx="1030288" cy="647700"/>
          </a:xfrm>
        </p:grpSpPr>
        <p:sp useBgFill="1">
          <p:nvSpPr>
            <p:cNvPr id="233" name="Freeform 70"/>
            <p:cNvSpPr>
              <a:spLocks/>
            </p:cNvSpPr>
            <p:nvPr/>
          </p:nvSpPr>
          <p:spPr bwMode="auto">
            <a:xfrm>
              <a:off x="5556250" y="2308225"/>
              <a:ext cx="457200" cy="471488"/>
            </a:xfrm>
            <a:custGeom>
              <a:avLst/>
              <a:gdLst>
                <a:gd name="T0" fmla="*/ 175 w 268"/>
                <a:gd name="T1" fmla="*/ 0 h 276"/>
                <a:gd name="T2" fmla="*/ 0 w 268"/>
                <a:gd name="T3" fmla="*/ 219 h 276"/>
                <a:gd name="T4" fmla="*/ 61 w 268"/>
                <a:gd name="T5" fmla="*/ 276 h 276"/>
                <a:gd name="T6" fmla="*/ 75 w 268"/>
                <a:gd name="T7" fmla="*/ 273 h 276"/>
                <a:gd name="T8" fmla="*/ 268 w 268"/>
                <a:gd name="T9" fmla="*/ 62 h 276"/>
                <a:gd name="T10" fmla="*/ 201 w 268"/>
                <a:gd name="T11" fmla="*/ 3 h 276"/>
                <a:gd name="T12" fmla="*/ 175 w 268"/>
                <a:gd name="T13" fmla="*/ 0 h 276"/>
              </a:gdLst>
              <a:ahLst/>
              <a:cxnLst>
                <a:cxn ang="0">
                  <a:pos x="T0" y="T1"/>
                </a:cxn>
                <a:cxn ang="0">
                  <a:pos x="T2" y="T3"/>
                </a:cxn>
                <a:cxn ang="0">
                  <a:pos x="T4" y="T5"/>
                </a:cxn>
                <a:cxn ang="0">
                  <a:pos x="T6" y="T7"/>
                </a:cxn>
                <a:cxn ang="0">
                  <a:pos x="T8" y="T9"/>
                </a:cxn>
                <a:cxn ang="0">
                  <a:pos x="T10" y="T11"/>
                </a:cxn>
                <a:cxn ang="0">
                  <a:pos x="T12" y="T13"/>
                </a:cxn>
              </a:cxnLst>
              <a:rect l="0" t="0" r="r" b="b"/>
              <a:pathLst>
                <a:path w="268" h="276">
                  <a:moveTo>
                    <a:pt x="175" y="0"/>
                  </a:moveTo>
                  <a:cubicBezTo>
                    <a:pt x="76" y="58"/>
                    <a:pt x="26" y="133"/>
                    <a:pt x="0" y="219"/>
                  </a:cubicBezTo>
                  <a:cubicBezTo>
                    <a:pt x="61" y="276"/>
                    <a:pt x="61" y="276"/>
                    <a:pt x="61" y="276"/>
                  </a:cubicBezTo>
                  <a:cubicBezTo>
                    <a:pt x="64" y="272"/>
                    <a:pt x="70" y="271"/>
                    <a:pt x="75" y="273"/>
                  </a:cubicBezTo>
                  <a:cubicBezTo>
                    <a:pt x="103" y="197"/>
                    <a:pt x="163" y="105"/>
                    <a:pt x="268" y="62"/>
                  </a:cubicBezTo>
                  <a:cubicBezTo>
                    <a:pt x="201" y="3"/>
                    <a:pt x="201" y="3"/>
                    <a:pt x="201" y="3"/>
                  </a:cubicBezTo>
                  <a:cubicBezTo>
                    <a:pt x="196" y="6"/>
                    <a:pt x="183" y="8"/>
                    <a:pt x="175"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71"/>
            <p:cNvSpPr>
              <a:spLocks/>
            </p:cNvSpPr>
            <p:nvPr/>
          </p:nvSpPr>
          <p:spPr bwMode="auto">
            <a:xfrm>
              <a:off x="5667375" y="2427288"/>
              <a:ext cx="157163" cy="165100"/>
            </a:xfrm>
            <a:custGeom>
              <a:avLst/>
              <a:gdLst>
                <a:gd name="T0" fmla="*/ 13 w 92"/>
                <a:gd name="T1" fmla="*/ 19 h 97"/>
                <a:gd name="T2" fmla="*/ 46 w 92"/>
                <a:gd name="T3" fmla="*/ 2 h 97"/>
                <a:gd name="T4" fmla="*/ 80 w 92"/>
                <a:gd name="T5" fmla="*/ 12 h 97"/>
                <a:gd name="T6" fmla="*/ 92 w 92"/>
                <a:gd name="T7" fmla="*/ 41 h 97"/>
                <a:gd name="T8" fmla="*/ 77 w 92"/>
                <a:gd name="T9" fmla="*/ 76 h 97"/>
                <a:gd name="T10" fmla="*/ 45 w 92"/>
                <a:gd name="T11" fmla="*/ 95 h 97"/>
                <a:gd name="T12" fmla="*/ 15 w 92"/>
                <a:gd name="T13" fmla="*/ 86 h 97"/>
                <a:gd name="T14" fmla="*/ 1 w 92"/>
                <a:gd name="T15" fmla="*/ 54 h 97"/>
                <a:gd name="T16" fmla="*/ 13 w 92"/>
                <a:gd name="T17" fmla="*/ 1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97">
                  <a:moveTo>
                    <a:pt x="13" y="19"/>
                  </a:moveTo>
                  <a:cubicBezTo>
                    <a:pt x="22" y="8"/>
                    <a:pt x="34" y="3"/>
                    <a:pt x="46" y="2"/>
                  </a:cubicBezTo>
                  <a:cubicBezTo>
                    <a:pt x="59" y="0"/>
                    <a:pt x="71" y="4"/>
                    <a:pt x="80" y="12"/>
                  </a:cubicBezTo>
                  <a:cubicBezTo>
                    <a:pt x="89" y="19"/>
                    <a:pt x="92" y="30"/>
                    <a:pt x="92" y="41"/>
                  </a:cubicBezTo>
                  <a:cubicBezTo>
                    <a:pt x="91" y="53"/>
                    <a:pt x="86" y="65"/>
                    <a:pt x="77" y="76"/>
                  </a:cubicBezTo>
                  <a:cubicBezTo>
                    <a:pt x="68" y="86"/>
                    <a:pt x="56" y="93"/>
                    <a:pt x="45" y="95"/>
                  </a:cubicBezTo>
                  <a:cubicBezTo>
                    <a:pt x="34" y="97"/>
                    <a:pt x="23" y="94"/>
                    <a:pt x="15" y="86"/>
                  </a:cubicBezTo>
                  <a:cubicBezTo>
                    <a:pt x="6" y="78"/>
                    <a:pt x="1" y="67"/>
                    <a:pt x="1" y="54"/>
                  </a:cubicBezTo>
                  <a:cubicBezTo>
                    <a:pt x="0" y="42"/>
                    <a:pt x="4" y="29"/>
                    <a:pt x="13" y="19"/>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72"/>
            <p:cNvSpPr>
              <a:spLocks noEditPoints="1"/>
            </p:cNvSpPr>
            <p:nvPr/>
          </p:nvSpPr>
          <p:spPr bwMode="auto">
            <a:xfrm>
              <a:off x="5580063" y="2565400"/>
              <a:ext cx="76200" cy="125413"/>
            </a:xfrm>
            <a:custGeom>
              <a:avLst/>
              <a:gdLst>
                <a:gd name="T0" fmla="*/ 33 w 45"/>
                <a:gd name="T1" fmla="*/ 19 h 73"/>
                <a:gd name="T2" fmla="*/ 38 w 45"/>
                <a:gd name="T3" fmla="*/ 19 h 73"/>
                <a:gd name="T4" fmla="*/ 38 w 45"/>
                <a:gd name="T5" fmla="*/ 15 h 73"/>
                <a:gd name="T6" fmla="*/ 33 w 45"/>
                <a:gd name="T7" fmla="*/ 9 h 73"/>
                <a:gd name="T8" fmla="*/ 34 w 45"/>
                <a:gd name="T9" fmla="*/ 1 h 73"/>
                <a:gd name="T10" fmla="*/ 44 w 45"/>
                <a:gd name="T11" fmla="*/ 13 h 73"/>
                <a:gd name="T12" fmla="*/ 38 w 45"/>
                <a:gd name="T13" fmla="*/ 27 h 73"/>
                <a:gd name="T14" fmla="*/ 33 w 45"/>
                <a:gd name="T15" fmla="*/ 28 h 73"/>
                <a:gd name="T16" fmla="*/ 33 w 45"/>
                <a:gd name="T17" fmla="*/ 9 h 73"/>
                <a:gd name="T18" fmla="*/ 27 w 45"/>
                <a:gd name="T19" fmla="*/ 9 h 73"/>
                <a:gd name="T20" fmla="*/ 31 w 45"/>
                <a:gd name="T21" fmla="*/ 17 h 73"/>
                <a:gd name="T22" fmla="*/ 33 w 45"/>
                <a:gd name="T23" fmla="*/ 28 h 73"/>
                <a:gd name="T24" fmla="*/ 27 w 45"/>
                <a:gd name="T25" fmla="*/ 24 h 73"/>
                <a:gd name="T26" fmla="*/ 26 w 45"/>
                <a:gd name="T27" fmla="*/ 2 h 73"/>
                <a:gd name="T28" fmla="*/ 29 w 45"/>
                <a:gd name="T29" fmla="*/ 0 h 73"/>
                <a:gd name="T30" fmla="*/ 33 w 45"/>
                <a:gd name="T31" fmla="*/ 0 h 73"/>
                <a:gd name="T32" fmla="*/ 26 w 45"/>
                <a:gd name="T33" fmla="*/ 28 h 73"/>
                <a:gd name="T34" fmla="*/ 29 w 45"/>
                <a:gd name="T35" fmla="*/ 46 h 73"/>
                <a:gd name="T36" fmla="*/ 15 w 45"/>
                <a:gd name="T37" fmla="*/ 60 h 73"/>
                <a:gd name="T38" fmla="*/ 17 w 45"/>
                <a:gd name="T39" fmla="*/ 73 h 73"/>
                <a:gd name="T40" fmla="*/ 15 w 45"/>
                <a:gd name="T41" fmla="*/ 60 h 73"/>
                <a:gd name="T42" fmla="*/ 26 w 45"/>
                <a:gd name="T43" fmla="*/ 23 h 73"/>
                <a:gd name="T44" fmla="*/ 24 w 45"/>
                <a:gd name="T45" fmla="*/ 5 h 73"/>
                <a:gd name="T46" fmla="*/ 26 w 45"/>
                <a:gd name="T47" fmla="*/ 28 h 73"/>
                <a:gd name="T48" fmla="*/ 21 w 45"/>
                <a:gd name="T49" fmla="*/ 24 h 73"/>
                <a:gd name="T50" fmla="*/ 16 w 45"/>
                <a:gd name="T51" fmla="*/ 23 h 73"/>
                <a:gd name="T52" fmla="*/ 15 w 45"/>
                <a:gd name="T53" fmla="*/ 31 h 73"/>
                <a:gd name="T54" fmla="*/ 22 w 45"/>
                <a:gd name="T55" fmla="*/ 34 h 73"/>
                <a:gd name="T56" fmla="*/ 26 w 45"/>
                <a:gd name="T57" fmla="*/ 41 h 73"/>
                <a:gd name="T58" fmla="*/ 23 w 45"/>
                <a:gd name="T59" fmla="*/ 44 h 73"/>
                <a:gd name="T60" fmla="*/ 15 w 45"/>
                <a:gd name="T61" fmla="*/ 37 h 73"/>
                <a:gd name="T62" fmla="*/ 15 w 45"/>
                <a:gd name="T63" fmla="*/ 48 h 73"/>
                <a:gd name="T64" fmla="*/ 22 w 45"/>
                <a:gd name="T65" fmla="*/ 52 h 73"/>
                <a:gd name="T66" fmla="*/ 26 w 45"/>
                <a:gd name="T67" fmla="*/ 50 h 73"/>
                <a:gd name="T68" fmla="*/ 3 w 45"/>
                <a:gd name="T69" fmla="*/ 48 h 73"/>
                <a:gd name="T70" fmla="*/ 15 w 45"/>
                <a:gd name="T71" fmla="*/ 70 h 73"/>
                <a:gd name="T72" fmla="*/ 6 w 45"/>
                <a:gd name="T73" fmla="*/ 67 h 73"/>
                <a:gd name="T74" fmla="*/ 1 w 45"/>
                <a:gd name="T75" fmla="*/ 69 h 73"/>
                <a:gd name="T76" fmla="*/ 0 w 45"/>
                <a:gd name="T77" fmla="*/ 54 h 73"/>
                <a:gd name="T78" fmla="*/ 15 w 45"/>
                <a:gd name="T79" fmla="*/ 24 h 73"/>
                <a:gd name="T80" fmla="*/ 11 w 45"/>
                <a:gd name="T81" fmla="*/ 29 h 73"/>
                <a:gd name="T82" fmla="*/ 15 w 45"/>
                <a:gd name="T83" fmla="*/ 48 h 73"/>
                <a:gd name="T84" fmla="*/ 14 w 45"/>
                <a:gd name="T85" fmla="*/ 36 h 73"/>
                <a:gd name="T86" fmla="*/ 15 w 45"/>
                <a:gd name="T87"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 h="73">
                  <a:moveTo>
                    <a:pt x="33" y="28"/>
                  </a:moveTo>
                  <a:cubicBezTo>
                    <a:pt x="33" y="19"/>
                    <a:pt x="33" y="19"/>
                    <a:pt x="33" y="19"/>
                  </a:cubicBezTo>
                  <a:cubicBezTo>
                    <a:pt x="34" y="20"/>
                    <a:pt x="35" y="21"/>
                    <a:pt x="36" y="21"/>
                  </a:cubicBezTo>
                  <a:cubicBezTo>
                    <a:pt x="37" y="21"/>
                    <a:pt x="38" y="21"/>
                    <a:pt x="38" y="19"/>
                  </a:cubicBezTo>
                  <a:cubicBezTo>
                    <a:pt x="39" y="19"/>
                    <a:pt x="39" y="18"/>
                    <a:pt x="39" y="17"/>
                  </a:cubicBezTo>
                  <a:cubicBezTo>
                    <a:pt x="39" y="16"/>
                    <a:pt x="39" y="15"/>
                    <a:pt x="38" y="15"/>
                  </a:cubicBezTo>
                  <a:cubicBezTo>
                    <a:pt x="37" y="14"/>
                    <a:pt x="36" y="12"/>
                    <a:pt x="35" y="11"/>
                  </a:cubicBezTo>
                  <a:cubicBezTo>
                    <a:pt x="34" y="10"/>
                    <a:pt x="33" y="10"/>
                    <a:pt x="33" y="9"/>
                  </a:cubicBezTo>
                  <a:cubicBezTo>
                    <a:pt x="33" y="0"/>
                    <a:pt x="33" y="0"/>
                    <a:pt x="33" y="0"/>
                  </a:cubicBezTo>
                  <a:cubicBezTo>
                    <a:pt x="33" y="1"/>
                    <a:pt x="34" y="1"/>
                    <a:pt x="34" y="1"/>
                  </a:cubicBezTo>
                  <a:cubicBezTo>
                    <a:pt x="36" y="2"/>
                    <a:pt x="37" y="3"/>
                    <a:pt x="39" y="4"/>
                  </a:cubicBezTo>
                  <a:cubicBezTo>
                    <a:pt x="42" y="7"/>
                    <a:pt x="44" y="10"/>
                    <a:pt x="44" y="13"/>
                  </a:cubicBezTo>
                  <a:cubicBezTo>
                    <a:pt x="45" y="16"/>
                    <a:pt x="44" y="19"/>
                    <a:pt x="42" y="23"/>
                  </a:cubicBezTo>
                  <a:cubicBezTo>
                    <a:pt x="41" y="25"/>
                    <a:pt x="39" y="26"/>
                    <a:pt x="38" y="27"/>
                  </a:cubicBezTo>
                  <a:cubicBezTo>
                    <a:pt x="37" y="28"/>
                    <a:pt x="36" y="28"/>
                    <a:pt x="34" y="28"/>
                  </a:cubicBezTo>
                  <a:cubicBezTo>
                    <a:pt x="34" y="28"/>
                    <a:pt x="33" y="28"/>
                    <a:pt x="33" y="28"/>
                  </a:cubicBezTo>
                  <a:close/>
                  <a:moveTo>
                    <a:pt x="33" y="0"/>
                  </a:moveTo>
                  <a:cubicBezTo>
                    <a:pt x="33" y="9"/>
                    <a:pt x="33" y="9"/>
                    <a:pt x="33" y="9"/>
                  </a:cubicBezTo>
                  <a:cubicBezTo>
                    <a:pt x="31" y="8"/>
                    <a:pt x="30" y="7"/>
                    <a:pt x="30" y="7"/>
                  </a:cubicBezTo>
                  <a:cubicBezTo>
                    <a:pt x="28" y="7"/>
                    <a:pt x="28" y="8"/>
                    <a:pt x="27" y="9"/>
                  </a:cubicBezTo>
                  <a:cubicBezTo>
                    <a:pt x="26" y="10"/>
                    <a:pt x="26" y="11"/>
                    <a:pt x="27" y="12"/>
                  </a:cubicBezTo>
                  <a:cubicBezTo>
                    <a:pt x="27" y="14"/>
                    <a:pt x="29" y="15"/>
                    <a:pt x="31" y="17"/>
                  </a:cubicBezTo>
                  <a:cubicBezTo>
                    <a:pt x="31" y="18"/>
                    <a:pt x="32" y="18"/>
                    <a:pt x="33" y="19"/>
                  </a:cubicBezTo>
                  <a:cubicBezTo>
                    <a:pt x="33" y="28"/>
                    <a:pt x="33" y="28"/>
                    <a:pt x="33" y="28"/>
                  </a:cubicBezTo>
                  <a:cubicBezTo>
                    <a:pt x="32" y="28"/>
                    <a:pt x="32" y="27"/>
                    <a:pt x="31" y="27"/>
                  </a:cubicBezTo>
                  <a:cubicBezTo>
                    <a:pt x="30" y="26"/>
                    <a:pt x="28" y="25"/>
                    <a:pt x="27" y="24"/>
                  </a:cubicBezTo>
                  <a:cubicBezTo>
                    <a:pt x="27" y="24"/>
                    <a:pt x="27" y="24"/>
                    <a:pt x="26" y="23"/>
                  </a:cubicBezTo>
                  <a:cubicBezTo>
                    <a:pt x="26" y="2"/>
                    <a:pt x="26" y="2"/>
                    <a:pt x="26" y="2"/>
                  </a:cubicBezTo>
                  <a:cubicBezTo>
                    <a:pt x="26" y="2"/>
                    <a:pt x="27" y="2"/>
                    <a:pt x="27" y="2"/>
                  </a:cubicBezTo>
                  <a:cubicBezTo>
                    <a:pt x="28" y="1"/>
                    <a:pt x="28" y="1"/>
                    <a:pt x="29" y="0"/>
                  </a:cubicBezTo>
                  <a:cubicBezTo>
                    <a:pt x="30" y="0"/>
                    <a:pt x="31" y="0"/>
                    <a:pt x="32" y="0"/>
                  </a:cubicBezTo>
                  <a:cubicBezTo>
                    <a:pt x="32" y="0"/>
                    <a:pt x="32" y="0"/>
                    <a:pt x="33" y="0"/>
                  </a:cubicBezTo>
                  <a:close/>
                  <a:moveTo>
                    <a:pt x="26" y="50"/>
                  </a:moveTo>
                  <a:cubicBezTo>
                    <a:pt x="26" y="28"/>
                    <a:pt x="26" y="28"/>
                    <a:pt x="26" y="28"/>
                  </a:cubicBezTo>
                  <a:cubicBezTo>
                    <a:pt x="29" y="31"/>
                    <a:pt x="30" y="33"/>
                    <a:pt x="31" y="36"/>
                  </a:cubicBezTo>
                  <a:cubicBezTo>
                    <a:pt x="32" y="39"/>
                    <a:pt x="31" y="42"/>
                    <a:pt x="29" y="46"/>
                  </a:cubicBezTo>
                  <a:cubicBezTo>
                    <a:pt x="28" y="48"/>
                    <a:pt x="27" y="50"/>
                    <a:pt x="26" y="50"/>
                  </a:cubicBezTo>
                  <a:close/>
                  <a:moveTo>
                    <a:pt x="15" y="60"/>
                  </a:moveTo>
                  <a:cubicBezTo>
                    <a:pt x="20" y="65"/>
                    <a:pt x="20" y="65"/>
                    <a:pt x="20" y="65"/>
                  </a:cubicBezTo>
                  <a:cubicBezTo>
                    <a:pt x="19" y="68"/>
                    <a:pt x="18" y="70"/>
                    <a:pt x="17" y="73"/>
                  </a:cubicBezTo>
                  <a:cubicBezTo>
                    <a:pt x="15" y="70"/>
                    <a:pt x="15" y="70"/>
                    <a:pt x="15" y="70"/>
                  </a:cubicBezTo>
                  <a:cubicBezTo>
                    <a:pt x="15" y="60"/>
                    <a:pt x="15" y="60"/>
                    <a:pt x="15" y="60"/>
                  </a:cubicBezTo>
                  <a:close/>
                  <a:moveTo>
                    <a:pt x="26" y="2"/>
                  </a:moveTo>
                  <a:cubicBezTo>
                    <a:pt x="26" y="23"/>
                    <a:pt x="26" y="23"/>
                    <a:pt x="26" y="23"/>
                  </a:cubicBezTo>
                  <a:cubicBezTo>
                    <a:pt x="23" y="21"/>
                    <a:pt x="22" y="18"/>
                    <a:pt x="21" y="15"/>
                  </a:cubicBezTo>
                  <a:cubicBezTo>
                    <a:pt x="21" y="12"/>
                    <a:pt x="22" y="9"/>
                    <a:pt x="24" y="5"/>
                  </a:cubicBezTo>
                  <a:cubicBezTo>
                    <a:pt x="25" y="4"/>
                    <a:pt x="25" y="3"/>
                    <a:pt x="26" y="2"/>
                  </a:cubicBezTo>
                  <a:close/>
                  <a:moveTo>
                    <a:pt x="26" y="28"/>
                  </a:moveTo>
                  <a:cubicBezTo>
                    <a:pt x="26" y="28"/>
                    <a:pt x="26" y="27"/>
                    <a:pt x="25" y="27"/>
                  </a:cubicBezTo>
                  <a:cubicBezTo>
                    <a:pt x="24" y="26"/>
                    <a:pt x="22" y="25"/>
                    <a:pt x="21" y="24"/>
                  </a:cubicBezTo>
                  <a:cubicBezTo>
                    <a:pt x="20" y="23"/>
                    <a:pt x="19" y="23"/>
                    <a:pt x="19" y="23"/>
                  </a:cubicBezTo>
                  <a:cubicBezTo>
                    <a:pt x="18" y="23"/>
                    <a:pt x="17" y="23"/>
                    <a:pt x="16" y="23"/>
                  </a:cubicBezTo>
                  <a:cubicBezTo>
                    <a:pt x="16" y="23"/>
                    <a:pt x="15" y="24"/>
                    <a:pt x="15" y="24"/>
                  </a:cubicBezTo>
                  <a:cubicBezTo>
                    <a:pt x="15" y="31"/>
                    <a:pt x="15" y="31"/>
                    <a:pt x="15" y="31"/>
                  </a:cubicBezTo>
                  <a:cubicBezTo>
                    <a:pt x="15" y="31"/>
                    <a:pt x="16" y="31"/>
                    <a:pt x="17" y="31"/>
                  </a:cubicBezTo>
                  <a:cubicBezTo>
                    <a:pt x="18" y="31"/>
                    <a:pt x="20" y="32"/>
                    <a:pt x="22" y="34"/>
                  </a:cubicBezTo>
                  <a:cubicBezTo>
                    <a:pt x="24" y="36"/>
                    <a:pt x="25" y="37"/>
                    <a:pt x="25" y="38"/>
                  </a:cubicBezTo>
                  <a:cubicBezTo>
                    <a:pt x="26" y="39"/>
                    <a:pt x="26" y="40"/>
                    <a:pt x="26" y="41"/>
                  </a:cubicBezTo>
                  <a:cubicBezTo>
                    <a:pt x="26" y="42"/>
                    <a:pt x="26" y="42"/>
                    <a:pt x="26" y="43"/>
                  </a:cubicBezTo>
                  <a:cubicBezTo>
                    <a:pt x="25" y="44"/>
                    <a:pt x="25" y="45"/>
                    <a:pt x="23" y="44"/>
                  </a:cubicBezTo>
                  <a:cubicBezTo>
                    <a:pt x="22" y="44"/>
                    <a:pt x="21" y="43"/>
                    <a:pt x="19" y="41"/>
                  </a:cubicBezTo>
                  <a:cubicBezTo>
                    <a:pt x="17" y="39"/>
                    <a:pt x="16" y="38"/>
                    <a:pt x="15" y="37"/>
                  </a:cubicBezTo>
                  <a:cubicBezTo>
                    <a:pt x="15" y="48"/>
                    <a:pt x="15" y="48"/>
                    <a:pt x="15" y="48"/>
                  </a:cubicBezTo>
                  <a:cubicBezTo>
                    <a:pt x="15" y="48"/>
                    <a:pt x="15" y="48"/>
                    <a:pt x="15" y="48"/>
                  </a:cubicBezTo>
                  <a:cubicBezTo>
                    <a:pt x="16" y="50"/>
                    <a:pt x="18" y="50"/>
                    <a:pt x="19" y="51"/>
                  </a:cubicBezTo>
                  <a:cubicBezTo>
                    <a:pt x="20" y="52"/>
                    <a:pt x="21" y="52"/>
                    <a:pt x="22" y="52"/>
                  </a:cubicBezTo>
                  <a:cubicBezTo>
                    <a:pt x="24" y="52"/>
                    <a:pt x="25" y="52"/>
                    <a:pt x="26" y="51"/>
                  </a:cubicBezTo>
                  <a:cubicBezTo>
                    <a:pt x="26" y="51"/>
                    <a:pt x="26" y="51"/>
                    <a:pt x="26" y="50"/>
                  </a:cubicBezTo>
                  <a:lnTo>
                    <a:pt x="26" y="28"/>
                  </a:lnTo>
                  <a:close/>
                  <a:moveTo>
                    <a:pt x="3" y="48"/>
                  </a:moveTo>
                  <a:cubicBezTo>
                    <a:pt x="7" y="52"/>
                    <a:pt x="11" y="56"/>
                    <a:pt x="15" y="60"/>
                  </a:cubicBezTo>
                  <a:cubicBezTo>
                    <a:pt x="15" y="70"/>
                    <a:pt x="15" y="70"/>
                    <a:pt x="15" y="70"/>
                  </a:cubicBezTo>
                  <a:cubicBezTo>
                    <a:pt x="12" y="68"/>
                    <a:pt x="9" y="65"/>
                    <a:pt x="6" y="62"/>
                  </a:cubicBezTo>
                  <a:cubicBezTo>
                    <a:pt x="6" y="63"/>
                    <a:pt x="6" y="65"/>
                    <a:pt x="6" y="67"/>
                  </a:cubicBezTo>
                  <a:cubicBezTo>
                    <a:pt x="6" y="68"/>
                    <a:pt x="6" y="70"/>
                    <a:pt x="5" y="73"/>
                  </a:cubicBezTo>
                  <a:cubicBezTo>
                    <a:pt x="4" y="71"/>
                    <a:pt x="3" y="70"/>
                    <a:pt x="1" y="69"/>
                  </a:cubicBezTo>
                  <a:cubicBezTo>
                    <a:pt x="2" y="65"/>
                    <a:pt x="2" y="63"/>
                    <a:pt x="2" y="60"/>
                  </a:cubicBezTo>
                  <a:cubicBezTo>
                    <a:pt x="1" y="58"/>
                    <a:pt x="1" y="56"/>
                    <a:pt x="0" y="54"/>
                  </a:cubicBezTo>
                  <a:cubicBezTo>
                    <a:pt x="1" y="52"/>
                    <a:pt x="2" y="50"/>
                    <a:pt x="3" y="48"/>
                  </a:cubicBezTo>
                  <a:close/>
                  <a:moveTo>
                    <a:pt x="15" y="24"/>
                  </a:moveTo>
                  <a:cubicBezTo>
                    <a:pt x="14" y="24"/>
                    <a:pt x="14" y="25"/>
                    <a:pt x="14" y="25"/>
                  </a:cubicBezTo>
                  <a:cubicBezTo>
                    <a:pt x="13" y="26"/>
                    <a:pt x="12" y="27"/>
                    <a:pt x="11" y="29"/>
                  </a:cubicBezTo>
                  <a:cubicBezTo>
                    <a:pt x="10" y="32"/>
                    <a:pt x="9" y="36"/>
                    <a:pt x="9" y="39"/>
                  </a:cubicBezTo>
                  <a:cubicBezTo>
                    <a:pt x="10" y="42"/>
                    <a:pt x="12" y="45"/>
                    <a:pt x="15" y="48"/>
                  </a:cubicBezTo>
                  <a:cubicBezTo>
                    <a:pt x="15" y="37"/>
                    <a:pt x="15" y="37"/>
                    <a:pt x="15" y="37"/>
                  </a:cubicBezTo>
                  <a:cubicBezTo>
                    <a:pt x="15" y="36"/>
                    <a:pt x="14" y="36"/>
                    <a:pt x="14" y="36"/>
                  </a:cubicBezTo>
                  <a:cubicBezTo>
                    <a:pt x="14" y="35"/>
                    <a:pt x="14" y="33"/>
                    <a:pt x="14" y="32"/>
                  </a:cubicBezTo>
                  <a:cubicBezTo>
                    <a:pt x="15" y="32"/>
                    <a:pt x="15" y="32"/>
                    <a:pt x="15" y="31"/>
                  </a:cubicBezTo>
                  <a:lnTo>
                    <a:pt x="15" y="24"/>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236" name="Freeform 73"/>
            <p:cNvSpPr>
              <a:spLocks/>
            </p:cNvSpPr>
            <p:nvPr/>
          </p:nvSpPr>
          <p:spPr bwMode="auto">
            <a:xfrm>
              <a:off x="5702300" y="2471738"/>
              <a:ext cx="73025" cy="69850"/>
            </a:xfrm>
            <a:custGeom>
              <a:avLst/>
              <a:gdLst>
                <a:gd name="T0" fmla="*/ 18 w 43"/>
                <a:gd name="T1" fmla="*/ 32 h 41"/>
                <a:gd name="T2" fmla="*/ 25 w 43"/>
                <a:gd name="T3" fmla="*/ 31 h 41"/>
                <a:gd name="T4" fmla="*/ 30 w 43"/>
                <a:gd name="T5" fmla="*/ 29 h 41"/>
                <a:gd name="T6" fmla="*/ 31 w 43"/>
                <a:gd name="T7" fmla="*/ 26 h 41"/>
                <a:gd name="T8" fmla="*/ 30 w 43"/>
                <a:gd name="T9" fmla="*/ 23 h 41"/>
                <a:gd name="T10" fmla="*/ 27 w 43"/>
                <a:gd name="T11" fmla="*/ 21 h 41"/>
                <a:gd name="T12" fmla="*/ 21 w 43"/>
                <a:gd name="T13" fmla="*/ 24 h 41"/>
                <a:gd name="T14" fmla="*/ 12 w 43"/>
                <a:gd name="T15" fmla="*/ 27 h 41"/>
                <a:gd name="T16" fmla="*/ 5 w 43"/>
                <a:gd name="T17" fmla="*/ 24 h 41"/>
                <a:gd name="T18" fmla="*/ 0 w 43"/>
                <a:gd name="T19" fmla="*/ 16 h 41"/>
                <a:gd name="T20" fmla="*/ 4 w 43"/>
                <a:gd name="T21" fmla="*/ 6 h 41"/>
                <a:gd name="T22" fmla="*/ 1 w 43"/>
                <a:gd name="T23" fmla="*/ 4 h 41"/>
                <a:gd name="T24" fmla="*/ 4 w 43"/>
                <a:gd name="T25" fmla="*/ 1 h 41"/>
                <a:gd name="T26" fmla="*/ 7 w 43"/>
                <a:gd name="T27" fmla="*/ 4 h 41"/>
                <a:gd name="T28" fmla="*/ 11 w 43"/>
                <a:gd name="T29" fmla="*/ 1 h 41"/>
                <a:gd name="T30" fmla="*/ 16 w 43"/>
                <a:gd name="T31" fmla="*/ 0 h 41"/>
                <a:gd name="T32" fmla="*/ 20 w 43"/>
                <a:gd name="T33" fmla="*/ 7 h 41"/>
                <a:gd name="T34" fmla="*/ 15 w 43"/>
                <a:gd name="T35" fmla="*/ 8 h 41"/>
                <a:gd name="T36" fmla="*/ 12 w 43"/>
                <a:gd name="T37" fmla="*/ 11 h 41"/>
                <a:gd name="T38" fmla="*/ 10 w 43"/>
                <a:gd name="T39" fmla="*/ 14 h 41"/>
                <a:gd name="T40" fmla="*/ 11 w 43"/>
                <a:gd name="T41" fmla="*/ 16 h 41"/>
                <a:gd name="T42" fmla="*/ 14 w 43"/>
                <a:gd name="T43" fmla="*/ 17 h 41"/>
                <a:gd name="T44" fmla="*/ 18 w 43"/>
                <a:gd name="T45" fmla="*/ 15 h 41"/>
                <a:gd name="T46" fmla="*/ 18 w 43"/>
                <a:gd name="T47" fmla="*/ 15 h 41"/>
                <a:gd name="T48" fmla="*/ 28 w 43"/>
                <a:gd name="T49" fmla="*/ 11 h 41"/>
                <a:gd name="T50" fmla="*/ 33 w 43"/>
                <a:gd name="T51" fmla="*/ 12 h 41"/>
                <a:gd name="T52" fmla="*/ 37 w 43"/>
                <a:gd name="T53" fmla="*/ 14 h 41"/>
                <a:gd name="T54" fmla="*/ 41 w 43"/>
                <a:gd name="T55" fmla="*/ 23 h 41"/>
                <a:gd name="T56" fmla="*/ 38 w 43"/>
                <a:gd name="T57" fmla="*/ 33 h 41"/>
                <a:gd name="T58" fmla="*/ 43 w 43"/>
                <a:gd name="T59" fmla="*/ 37 h 41"/>
                <a:gd name="T60" fmla="*/ 41 w 43"/>
                <a:gd name="T61" fmla="*/ 40 h 41"/>
                <a:gd name="T62" fmla="*/ 35 w 43"/>
                <a:gd name="T63" fmla="*/ 35 h 41"/>
                <a:gd name="T64" fmla="*/ 29 w 43"/>
                <a:gd name="T65" fmla="*/ 39 h 41"/>
                <a:gd name="T66" fmla="*/ 21 w 43"/>
                <a:gd name="T67" fmla="*/ 41 h 41"/>
                <a:gd name="T68" fmla="*/ 18 w 43"/>
                <a:gd name="T69" fmla="*/ 3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41">
                  <a:moveTo>
                    <a:pt x="18" y="32"/>
                  </a:moveTo>
                  <a:cubicBezTo>
                    <a:pt x="21" y="32"/>
                    <a:pt x="23" y="32"/>
                    <a:pt x="25" y="31"/>
                  </a:cubicBezTo>
                  <a:cubicBezTo>
                    <a:pt x="27" y="31"/>
                    <a:pt x="29" y="30"/>
                    <a:pt x="30" y="29"/>
                  </a:cubicBezTo>
                  <a:cubicBezTo>
                    <a:pt x="31" y="28"/>
                    <a:pt x="31" y="27"/>
                    <a:pt x="31" y="26"/>
                  </a:cubicBezTo>
                  <a:cubicBezTo>
                    <a:pt x="32" y="24"/>
                    <a:pt x="31" y="23"/>
                    <a:pt x="30" y="23"/>
                  </a:cubicBezTo>
                  <a:cubicBezTo>
                    <a:pt x="29" y="22"/>
                    <a:pt x="28" y="21"/>
                    <a:pt x="27" y="21"/>
                  </a:cubicBezTo>
                  <a:cubicBezTo>
                    <a:pt x="26" y="22"/>
                    <a:pt x="24" y="22"/>
                    <a:pt x="21" y="24"/>
                  </a:cubicBezTo>
                  <a:cubicBezTo>
                    <a:pt x="18" y="26"/>
                    <a:pt x="14" y="27"/>
                    <a:pt x="12" y="27"/>
                  </a:cubicBezTo>
                  <a:cubicBezTo>
                    <a:pt x="9" y="27"/>
                    <a:pt x="7" y="26"/>
                    <a:pt x="5" y="24"/>
                  </a:cubicBezTo>
                  <a:cubicBezTo>
                    <a:pt x="2" y="22"/>
                    <a:pt x="0" y="19"/>
                    <a:pt x="0" y="16"/>
                  </a:cubicBezTo>
                  <a:cubicBezTo>
                    <a:pt x="0" y="13"/>
                    <a:pt x="1" y="10"/>
                    <a:pt x="4" y="6"/>
                  </a:cubicBezTo>
                  <a:cubicBezTo>
                    <a:pt x="1" y="4"/>
                    <a:pt x="1" y="4"/>
                    <a:pt x="1" y="4"/>
                  </a:cubicBezTo>
                  <a:cubicBezTo>
                    <a:pt x="4" y="1"/>
                    <a:pt x="4" y="1"/>
                    <a:pt x="4" y="1"/>
                  </a:cubicBezTo>
                  <a:cubicBezTo>
                    <a:pt x="7" y="4"/>
                    <a:pt x="7" y="4"/>
                    <a:pt x="7" y="4"/>
                  </a:cubicBezTo>
                  <a:cubicBezTo>
                    <a:pt x="8" y="3"/>
                    <a:pt x="9" y="2"/>
                    <a:pt x="11" y="1"/>
                  </a:cubicBezTo>
                  <a:cubicBezTo>
                    <a:pt x="13" y="1"/>
                    <a:pt x="14" y="0"/>
                    <a:pt x="16" y="0"/>
                  </a:cubicBezTo>
                  <a:cubicBezTo>
                    <a:pt x="20" y="7"/>
                    <a:pt x="20" y="7"/>
                    <a:pt x="20" y="7"/>
                  </a:cubicBezTo>
                  <a:cubicBezTo>
                    <a:pt x="18" y="7"/>
                    <a:pt x="17" y="8"/>
                    <a:pt x="15" y="8"/>
                  </a:cubicBezTo>
                  <a:cubicBezTo>
                    <a:pt x="14" y="9"/>
                    <a:pt x="13" y="10"/>
                    <a:pt x="12" y="11"/>
                  </a:cubicBezTo>
                  <a:cubicBezTo>
                    <a:pt x="11" y="12"/>
                    <a:pt x="10" y="13"/>
                    <a:pt x="10" y="14"/>
                  </a:cubicBezTo>
                  <a:cubicBezTo>
                    <a:pt x="10" y="15"/>
                    <a:pt x="10" y="15"/>
                    <a:pt x="11" y="16"/>
                  </a:cubicBezTo>
                  <a:cubicBezTo>
                    <a:pt x="12" y="17"/>
                    <a:pt x="13" y="17"/>
                    <a:pt x="14" y="17"/>
                  </a:cubicBezTo>
                  <a:cubicBezTo>
                    <a:pt x="15" y="17"/>
                    <a:pt x="16" y="16"/>
                    <a:pt x="18" y="15"/>
                  </a:cubicBezTo>
                  <a:cubicBezTo>
                    <a:pt x="18" y="15"/>
                    <a:pt x="18" y="15"/>
                    <a:pt x="18" y="15"/>
                  </a:cubicBezTo>
                  <a:cubicBezTo>
                    <a:pt x="23" y="12"/>
                    <a:pt x="26" y="11"/>
                    <a:pt x="28" y="11"/>
                  </a:cubicBezTo>
                  <a:cubicBezTo>
                    <a:pt x="30" y="11"/>
                    <a:pt x="31" y="11"/>
                    <a:pt x="33" y="12"/>
                  </a:cubicBezTo>
                  <a:cubicBezTo>
                    <a:pt x="34" y="13"/>
                    <a:pt x="35" y="13"/>
                    <a:pt x="37" y="14"/>
                  </a:cubicBezTo>
                  <a:cubicBezTo>
                    <a:pt x="40" y="17"/>
                    <a:pt x="41" y="20"/>
                    <a:pt x="41" y="23"/>
                  </a:cubicBezTo>
                  <a:cubicBezTo>
                    <a:pt x="42" y="27"/>
                    <a:pt x="41" y="30"/>
                    <a:pt x="38" y="33"/>
                  </a:cubicBezTo>
                  <a:cubicBezTo>
                    <a:pt x="43" y="37"/>
                    <a:pt x="43" y="37"/>
                    <a:pt x="43" y="37"/>
                  </a:cubicBezTo>
                  <a:cubicBezTo>
                    <a:pt x="41" y="40"/>
                    <a:pt x="41" y="40"/>
                    <a:pt x="41" y="40"/>
                  </a:cubicBezTo>
                  <a:cubicBezTo>
                    <a:pt x="35" y="35"/>
                    <a:pt x="35" y="35"/>
                    <a:pt x="35" y="35"/>
                  </a:cubicBezTo>
                  <a:cubicBezTo>
                    <a:pt x="34" y="37"/>
                    <a:pt x="31" y="39"/>
                    <a:pt x="29" y="39"/>
                  </a:cubicBezTo>
                  <a:cubicBezTo>
                    <a:pt x="27" y="40"/>
                    <a:pt x="24" y="41"/>
                    <a:pt x="21" y="41"/>
                  </a:cubicBezTo>
                  <a:lnTo>
                    <a:pt x="18" y="3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74"/>
            <p:cNvSpPr>
              <a:spLocks/>
            </p:cNvSpPr>
            <p:nvPr/>
          </p:nvSpPr>
          <p:spPr bwMode="auto">
            <a:xfrm>
              <a:off x="6186488" y="2187575"/>
              <a:ext cx="266700" cy="214313"/>
            </a:xfrm>
            <a:custGeom>
              <a:avLst/>
              <a:gdLst>
                <a:gd name="T0" fmla="*/ 16 w 168"/>
                <a:gd name="T1" fmla="*/ 0 h 135"/>
                <a:gd name="T2" fmla="*/ 141 w 168"/>
                <a:gd name="T3" fmla="*/ 29 h 135"/>
                <a:gd name="T4" fmla="*/ 168 w 168"/>
                <a:gd name="T5" fmla="*/ 102 h 135"/>
                <a:gd name="T6" fmla="*/ 107 w 168"/>
                <a:gd name="T7" fmla="*/ 135 h 135"/>
                <a:gd name="T8" fmla="*/ 0 w 168"/>
                <a:gd name="T9" fmla="*/ 109 h 135"/>
                <a:gd name="T10" fmla="*/ 16 w 168"/>
                <a:gd name="T11" fmla="*/ 0 h 135"/>
              </a:gdLst>
              <a:ahLst/>
              <a:cxnLst>
                <a:cxn ang="0">
                  <a:pos x="T0" y="T1"/>
                </a:cxn>
                <a:cxn ang="0">
                  <a:pos x="T2" y="T3"/>
                </a:cxn>
                <a:cxn ang="0">
                  <a:pos x="T4" y="T5"/>
                </a:cxn>
                <a:cxn ang="0">
                  <a:pos x="T6" y="T7"/>
                </a:cxn>
                <a:cxn ang="0">
                  <a:pos x="T8" y="T9"/>
                </a:cxn>
                <a:cxn ang="0">
                  <a:pos x="T10" y="T11"/>
                </a:cxn>
              </a:cxnLst>
              <a:rect l="0" t="0" r="r" b="b"/>
              <a:pathLst>
                <a:path w="168" h="135">
                  <a:moveTo>
                    <a:pt x="16" y="0"/>
                  </a:moveTo>
                  <a:lnTo>
                    <a:pt x="141" y="29"/>
                  </a:lnTo>
                  <a:lnTo>
                    <a:pt x="168" y="102"/>
                  </a:lnTo>
                  <a:lnTo>
                    <a:pt x="107" y="135"/>
                  </a:lnTo>
                  <a:lnTo>
                    <a:pt x="0" y="109"/>
                  </a:lnTo>
                  <a:lnTo>
                    <a:pt x="16"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75"/>
            <p:cNvSpPr>
              <a:spLocks/>
            </p:cNvSpPr>
            <p:nvPr/>
          </p:nvSpPr>
          <p:spPr bwMode="auto">
            <a:xfrm>
              <a:off x="5837238" y="2132013"/>
              <a:ext cx="482600" cy="301625"/>
            </a:xfrm>
            <a:custGeom>
              <a:avLst/>
              <a:gdLst>
                <a:gd name="T0" fmla="*/ 143 w 282"/>
                <a:gd name="T1" fmla="*/ 159 h 177"/>
                <a:gd name="T2" fmla="*/ 254 w 282"/>
                <a:gd name="T3" fmla="*/ 129 h 177"/>
                <a:gd name="T4" fmla="*/ 257 w 282"/>
                <a:gd name="T5" fmla="*/ 41 h 177"/>
                <a:gd name="T6" fmla="*/ 133 w 282"/>
                <a:gd name="T7" fmla="*/ 5 h 177"/>
                <a:gd name="T8" fmla="*/ 78 w 282"/>
                <a:gd name="T9" fmla="*/ 19 h 177"/>
                <a:gd name="T10" fmla="*/ 30 w 282"/>
                <a:gd name="T11" fmla="*/ 57 h 177"/>
                <a:gd name="T12" fmla="*/ 7 w 282"/>
                <a:gd name="T13" fmla="*/ 114 h 177"/>
                <a:gd name="T14" fmla="*/ 32 w 282"/>
                <a:gd name="T15" fmla="*/ 123 h 177"/>
                <a:gd name="T16" fmla="*/ 56 w 282"/>
                <a:gd name="T17" fmla="*/ 77 h 177"/>
                <a:gd name="T18" fmla="*/ 115 w 282"/>
                <a:gd name="T19" fmla="*/ 57 h 177"/>
                <a:gd name="T20" fmla="*/ 125 w 282"/>
                <a:gd name="T21" fmla="*/ 131 h 177"/>
                <a:gd name="T22" fmla="*/ 80 w 282"/>
                <a:gd name="T23" fmla="*/ 137 h 177"/>
                <a:gd name="T24" fmla="*/ 59 w 282"/>
                <a:gd name="T25" fmla="*/ 168 h 177"/>
                <a:gd name="T26" fmla="*/ 73 w 282"/>
                <a:gd name="T27" fmla="*/ 175 h 177"/>
                <a:gd name="T28" fmla="*/ 143 w 282"/>
                <a:gd name="T29" fmla="*/ 15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 h="177">
                  <a:moveTo>
                    <a:pt x="143" y="159"/>
                  </a:moveTo>
                  <a:cubicBezTo>
                    <a:pt x="151" y="156"/>
                    <a:pt x="242" y="141"/>
                    <a:pt x="254" y="129"/>
                  </a:cubicBezTo>
                  <a:cubicBezTo>
                    <a:pt x="274" y="117"/>
                    <a:pt x="282" y="54"/>
                    <a:pt x="257" y="41"/>
                  </a:cubicBezTo>
                  <a:cubicBezTo>
                    <a:pt x="204" y="16"/>
                    <a:pt x="153" y="0"/>
                    <a:pt x="133" y="5"/>
                  </a:cubicBezTo>
                  <a:cubicBezTo>
                    <a:pt x="78" y="19"/>
                    <a:pt x="78" y="19"/>
                    <a:pt x="78" y="19"/>
                  </a:cubicBezTo>
                  <a:cubicBezTo>
                    <a:pt x="65" y="22"/>
                    <a:pt x="37" y="37"/>
                    <a:pt x="30" y="57"/>
                  </a:cubicBezTo>
                  <a:cubicBezTo>
                    <a:pt x="7" y="114"/>
                    <a:pt x="7" y="114"/>
                    <a:pt x="7" y="114"/>
                  </a:cubicBezTo>
                  <a:cubicBezTo>
                    <a:pt x="0" y="131"/>
                    <a:pt x="17" y="152"/>
                    <a:pt x="32" y="123"/>
                  </a:cubicBezTo>
                  <a:cubicBezTo>
                    <a:pt x="56" y="77"/>
                    <a:pt x="56" y="77"/>
                    <a:pt x="56" y="77"/>
                  </a:cubicBezTo>
                  <a:cubicBezTo>
                    <a:pt x="115" y="57"/>
                    <a:pt x="115" y="57"/>
                    <a:pt x="115" y="57"/>
                  </a:cubicBezTo>
                  <a:cubicBezTo>
                    <a:pt x="173" y="84"/>
                    <a:pt x="167" y="118"/>
                    <a:pt x="125" y="131"/>
                  </a:cubicBezTo>
                  <a:cubicBezTo>
                    <a:pt x="80" y="137"/>
                    <a:pt x="80" y="137"/>
                    <a:pt x="80" y="137"/>
                  </a:cubicBezTo>
                  <a:cubicBezTo>
                    <a:pt x="64" y="143"/>
                    <a:pt x="56" y="151"/>
                    <a:pt x="59" y="168"/>
                  </a:cubicBezTo>
                  <a:cubicBezTo>
                    <a:pt x="60" y="177"/>
                    <a:pt x="65" y="177"/>
                    <a:pt x="73" y="175"/>
                  </a:cubicBezTo>
                  <a:lnTo>
                    <a:pt x="143" y="159"/>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239" name="Freeform 76"/>
            <p:cNvSpPr>
              <a:spLocks/>
            </p:cNvSpPr>
            <p:nvPr/>
          </p:nvSpPr>
          <p:spPr bwMode="auto">
            <a:xfrm>
              <a:off x="6264275" y="2197100"/>
              <a:ext cx="295275" cy="260350"/>
            </a:xfrm>
            <a:custGeom>
              <a:avLst/>
              <a:gdLst>
                <a:gd name="T0" fmla="*/ 28 w 173"/>
                <a:gd name="T1" fmla="*/ 0 h 153"/>
                <a:gd name="T2" fmla="*/ 102 w 173"/>
                <a:gd name="T3" fmla="*/ 17 h 153"/>
                <a:gd name="T4" fmla="*/ 82 w 173"/>
                <a:gd name="T5" fmla="*/ 134 h 153"/>
                <a:gd name="T6" fmla="*/ 0 w 173"/>
                <a:gd name="T7" fmla="*/ 115 h 153"/>
                <a:gd name="T8" fmla="*/ 28 w 173"/>
                <a:gd name="T9" fmla="*/ 0 h 153"/>
              </a:gdLst>
              <a:ahLst/>
              <a:cxnLst>
                <a:cxn ang="0">
                  <a:pos x="T0" y="T1"/>
                </a:cxn>
                <a:cxn ang="0">
                  <a:pos x="T2" y="T3"/>
                </a:cxn>
                <a:cxn ang="0">
                  <a:pos x="T4" y="T5"/>
                </a:cxn>
                <a:cxn ang="0">
                  <a:pos x="T6" y="T7"/>
                </a:cxn>
                <a:cxn ang="0">
                  <a:pos x="T8" y="T9"/>
                </a:cxn>
              </a:cxnLst>
              <a:rect l="0" t="0" r="r" b="b"/>
              <a:pathLst>
                <a:path w="173" h="153">
                  <a:moveTo>
                    <a:pt x="28" y="0"/>
                  </a:moveTo>
                  <a:cubicBezTo>
                    <a:pt x="102" y="17"/>
                    <a:pt x="102" y="17"/>
                    <a:pt x="102" y="17"/>
                  </a:cubicBezTo>
                  <a:cubicBezTo>
                    <a:pt x="173" y="34"/>
                    <a:pt x="161" y="153"/>
                    <a:pt x="82" y="134"/>
                  </a:cubicBezTo>
                  <a:cubicBezTo>
                    <a:pt x="0" y="115"/>
                    <a:pt x="0" y="115"/>
                    <a:pt x="0" y="115"/>
                  </a:cubicBezTo>
                  <a:cubicBezTo>
                    <a:pt x="27" y="78"/>
                    <a:pt x="35" y="40"/>
                    <a:pt x="28"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77"/>
            <p:cNvSpPr>
              <a:spLocks/>
            </p:cNvSpPr>
            <p:nvPr/>
          </p:nvSpPr>
          <p:spPr bwMode="auto">
            <a:xfrm>
              <a:off x="6292850" y="2203450"/>
              <a:ext cx="293688" cy="263525"/>
            </a:xfrm>
            <a:custGeom>
              <a:avLst/>
              <a:gdLst>
                <a:gd name="T0" fmla="*/ 27 w 172"/>
                <a:gd name="T1" fmla="*/ 0 h 154"/>
                <a:gd name="T2" fmla="*/ 101 w 172"/>
                <a:gd name="T3" fmla="*/ 18 h 154"/>
                <a:gd name="T4" fmla="*/ 81 w 172"/>
                <a:gd name="T5" fmla="*/ 135 h 154"/>
                <a:gd name="T6" fmla="*/ 0 w 172"/>
                <a:gd name="T7" fmla="*/ 116 h 154"/>
                <a:gd name="T8" fmla="*/ 27 w 172"/>
                <a:gd name="T9" fmla="*/ 0 h 154"/>
              </a:gdLst>
              <a:ahLst/>
              <a:cxnLst>
                <a:cxn ang="0">
                  <a:pos x="T0" y="T1"/>
                </a:cxn>
                <a:cxn ang="0">
                  <a:pos x="T2" y="T3"/>
                </a:cxn>
                <a:cxn ang="0">
                  <a:pos x="T4" y="T5"/>
                </a:cxn>
                <a:cxn ang="0">
                  <a:pos x="T6" y="T7"/>
                </a:cxn>
                <a:cxn ang="0">
                  <a:pos x="T8" y="T9"/>
                </a:cxn>
              </a:cxnLst>
              <a:rect l="0" t="0" r="r" b="b"/>
              <a:pathLst>
                <a:path w="172" h="154">
                  <a:moveTo>
                    <a:pt x="27" y="0"/>
                  </a:moveTo>
                  <a:cubicBezTo>
                    <a:pt x="101" y="18"/>
                    <a:pt x="101" y="18"/>
                    <a:pt x="101" y="18"/>
                  </a:cubicBezTo>
                  <a:cubicBezTo>
                    <a:pt x="172" y="35"/>
                    <a:pt x="160" y="154"/>
                    <a:pt x="81" y="135"/>
                  </a:cubicBezTo>
                  <a:cubicBezTo>
                    <a:pt x="0" y="116"/>
                    <a:pt x="0" y="116"/>
                    <a:pt x="0" y="116"/>
                  </a:cubicBezTo>
                  <a:cubicBezTo>
                    <a:pt x="26" y="79"/>
                    <a:pt x="34" y="40"/>
                    <a:pt x="27"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78"/>
            <p:cNvSpPr>
              <a:spLocks/>
            </p:cNvSpPr>
            <p:nvPr/>
          </p:nvSpPr>
          <p:spPr bwMode="auto">
            <a:xfrm>
              <a:off x="5927725" y="2355850"/>
              <a:ext cx="123825" cy="119063"/>
            </a:xfrm>
            <a:custGeom>
              <a:avLst/>
              <a:gdLst>
                <a:gd name="T0" fmla="*/ 0 w 72"/>
                <a:gd name="T1" fmla="*/ 70 h 70"/>
                <a:gd name="T2" fmla="*/ 72 w 72"/>
                <a:gd name="T3" fmla="*/ 37 h 70"/>
                <a:gd name="T4" fmla="*/ 30 w 72"/>
                <a:gd name="T5" fmla="*/ 0 h 70"/>
                <a:gd name="T6" fmla="*/ 5 w 72"/>
                <a:gd name="T7" fmla="*/ 30 h 70"/>
                <a:gd name="T8" fmla="*/ 0 w 72"/>
                <a:gd name="T9" fmla="*/ 70 h 70"/>
              </a:gdLst>
              <a:ahLst/>
              <a:cxnLst>
                <a:cxn ang="0">
                  <a:pos x="T0" y="T1"/>
                </a:cxn>
                <a:cxn ang="0">
                  <a:pos x="T2" y="T3"/>
                </a:cxn>
                <a:cxn ang="0">
                  <a:pos x="T4" y="T5"/>
                </a:cxn>
                <a:cxn ang="0">
                  <a:pos x="T6" y="T7"/>
                </a:cxn>
                <a:cxn ang="0">
                  <a:pos x="T8" y="T9"/>
                </a:cxn>
              </a:cxnLst>
              <a:rect l="0" t="0" r="r" b="b"/>
              <a:pathLst>
                <a:path w="72" h="70">
                  <a:moveTo>
                    <a:pt x="0" y="70"/>
                  </a:moveTo>
                  <a:cubicBezTo>
                    <a:pt x="21" y="56"/>
                    <a:pt x="46" y="44"/>
                    <a:pt x="72" y="37"/>
                  </a:cubicBezTo>
                  <a:cubicBezTo>
                    <a:pt x="30" y="0"/>
                    <a:pt x="30" y="0"/>
                    <a:pt x="30" y="0"/>
                  </a:cubicBezTo>
                  <a:cubicBezTo>
                    <a:pt x="5" y="30"/>
                    <a:pt x="5" y="30"/>
                    <a:pt x="5" y="30"/>
                  </a:cubicBezTo>
                  <a:lnTo>
                    <a:pt x="0" y="7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242" name="Freeform 79"/>
            <p:cNvSpPr>
              <a:spLocks/>
            </p:cNvSpPr>
            <p:nvPr/>
          </p:nvSpPr>
          <p:spPr bwMode="auto">
            <a:xfrm>
              <a:off x="5895975" y="2363788"/>
              <a:ext cx="117475" cy="96838"/>
            </a:xfrm>
            <a:custGeom>
              <a:avLst/>
              <a:gdLst>
                <a:gd name="T0" fmla="*/ 16 w 69"/>
                <a:gd name="T1" fmla="*/ 57 h 57"/>
                <a:gd name="T2" fmla="*/ 69 w 69"/>
                <a:gd name="T3" fmla="*/ 29 h 57"/>
                <a:gd name="T4" fmla="*/ 36 w 69"/>
                <a:gd name="T5" fmla="*/ 0 h 57"/>
                <a:gd name="T6" fmla="*/ 0 w 69"/>
                <a:gd name="T7" fmla="*/ 13 h 57"/>
                <a:gd name="T8" fmla="*/ 16 w 69"/>
                <a:gd name="T9" fmla="*/ 57 h 57"/>
              </a:gdLst>
              <a:ahLst/>
              <a:cxnLst>
                <a:cxn ang="0">
                  <a:pos x="T0" y="T1"/>
                </a:cxn>
                <a:cxn ang="0">
                  <a:pos x="T2" y="T3"/>
                </a:cxn>
                <a:cxn ang="0">
                  <a:pos x="T4" y="T5"/>
                </a:cxn>
                <a:cxn ang="0">
                  <a:pos x="T6" y="T7"/>
                </a:cxn>
                <a:cxn ang="0">
                  <a:pos x="T8" y="T9"/>
                </a:cxn>
              </a:cxnLst>
              <a:rect l="0" t="0" r="r" b="b"/>
              <a:pathLst>
                <a:path w="69" h="57">
                  <a:moveTo>
                    <a:pt x="16" y="57"/>
                  </a:moveTo>
                  <a:cubicBezTo>
                    <a:pt x="32" y="46"/>
                    <a:pt x="50" y="37"/>
                    <a:pt x="69" y="29"/>
                  </a:cubicBezTo>
                  <a:cubicBezTo>
                    <a:pt x="36" y="0"/>
                    <a:pt x="36" y="0"/>
                    <a:pt x="36" y="0"/>
                  </a:cubicBezTo>
                  <a:cubicBezTo>
                    <a:pt x="0" y="13"/>
                    <a:pt x="0" y="13"/>
                    <a:pt x="0" y="13"/>
                  </a:cubicBezTo>
                  <a:lnTo>
                    <a:pt x="16" y="57"/>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80"/>
            <p:cNvSpPr>
              <a:spLocks noEditPoints="1"/>
            </p:cNvSpPr>
            <p:nvPr/>
          </p:nvSpPr>
          <p:spPr bwMode="auto">
            <a:xfrm>
              <a:off x="5834063" y="2381250"/>
              <a:ext cx="123825" cy="85725"/>
            </a:xfrm>
            <a:custGeom>
              <a:avLst/>
              <a:gdLst>
                <a:gd name="T0" fmla="*/ 48 w 72"/>
                <a:gd name="T1" fmla="*/ 26 h 50"/>
                <a:gd name="T2" fmla="*/ 48 w 72"/>
                <a:gd name="T3" fmla="*/ 27 h 50"/>
                <a:gd name="T4" fmla="*/ 48 w 72"/>
                <a:gd name="T5" fmla="*/ 8 h 50"/>
                <a:gd name="T6" fmla="*/ 53 w 72"/>
                <a:gd name="T7" fmla="*/ 13 h 50"/>
                <a:gd name="T8" fmla="*/ 62 w 72"/>
                <a:gd name="T9" fmla="*/ 16 h 50"/>
                <a:gd name="T10" fmla="*/ 63 w 72"/>
                <a:gd name="T11" fmla="*/ 12 h 50"/>
                <a:gd name="T12" fmla="*/ 53 w 72"/>
                <a:gd name="T13" fmla="*/ 5 h 50"/>
                <a:gd name="T14" fmla="*/ 48 w 72"/>
                <a:gd name="T15" fmla="*/ 7 h 50"/>
                <a:gd name="T16" fmla="*/ 51 w 72"/>
                <a:gd name="T17" fmla="*/ 0 h 50"/>
                <a:gd name="T18" fmla="*/ 58 w 72"/>
                <a:gd name="T19" fmla="*/ 0 h 50"/>
                <a:gd name="T20" fmla="*/ 66 w 72"/>
                <a:gd name="T21" fmla="*/ 4 h 50"/>
                <a:gd name="T22" fmla="*/ 66 w 72"/>
                <a:gd name="T23" fmla="*/ 19 h 50"/>
                <a:gd name="T24" fmla="*/ 55 w 72"/>
                <a:gd name="T25" fmla="*/ 21 h 50"/>
                <a:gd name="T26" fmla="*/ 48 w 72"/>
                <a:gd name="T27" fmla="*/ 19 h 50"/>
                <a:gd name="T28" fmla="*/ 48 w 72"/>
                <a:gd name="T29" fmla="*/ 7 h 50"/>
                <a:gd name="T30" fmla="*/ 48 w 72"/>
                <a:gd name="T31" fmla="*/ 19 h 50"/>
                <a:gd name="T32" fmla="*/ 45 w 72"/>
                <a:gd name="T33" fmla="*/ 16 h 50"/>
                <a:gd name="T34" fmla="*/ 46 w 72"/>
                <a:gd name="T35" fmla="*/ 2 h 50"/>
                <a:gd name="T36" fmla="*/ 48 w 72"/>
                <a:gd name="T37" fmla="*/ 26 h 50"/>
                <a:gd name="T38" fmla="*/ 45 w 72"/>
                <a:gd name="T39" fmla="*/ 32 h 50"/>
                <a:gd name="T40" fmla="*/ 48 w 72"/>
                <a:gd name="T41" fmla="*/ 26 h 50"/>
                <a:gd name="T42" fmla="*/ 45 w 72"/>
                <a:gd name="T43" fmla="*/ 16 h 50"/>
                <a:gd name="T44" fmla="*/ 41 w 72"/>
                <a:gd name="T45" fmla="*/ 9 h 50"/>
                <a:gd name="T46" fmla="*/ 45 w 72"/>
                <a:gd name="T47" fmla="*/ 20 h 50"/>
                <a:gd name="T48" fmla="*/ 43 w 72"/>
                <a:gd name="T49" fmla="*/ 33 h 50"/>
                <a:gd name="T50" fmla="*/ 41 w 72"/>
                <a:gd name="T51" fmla="*/ 29 h 50"/>
                <a:gd name="T52" fmla="*/ 41 w 72"/>
                <a:gd name="T53" fmla="*/ 17 h 50"/>
                <a:gd name="T54" fmla="*/ 45 w 72"/>
                <a:gd name="T55" fmla="*/ 20 h 50"/>
                <a:gd name="T56" fmla="*/ 26 w 72"/>
                <a:gd name="T57" fmla="*/ 45 h 50"/>
                <a:gd name="T58" fmla="*/ 26 w 72"/>
                <a:gd name="T59" fmla="*/ 45 h 50"/>
                <a:gd name="T60" fmla="*/ 41 w 72"/>
                <a:gd name="T61" fmla="*/ 9 h 50"/>
                <a:gd name="T62" fmla="*/ 41 w 72"/>
                <a:gd name="T63" fmla="*/ 9 h 50"/>
                <a:gd name="T64" fmla="*/ 41 w 72"/>
                <a:gd name="T65" fmla="*/ 28 h 50"/>
                <a:gd name="T66" fmla="*/ 37 w 72"/>
                <a:gd name="T67" fmla="*/ 23 h 50"/>
                <a:gd name="T68" fmla="*/ 27 w 72"/>
                <a:gd name="T69" fmla="*/ 20 h 50"/>
                <a:gd name="T70" fmla="*/ 26 w 72"/>
                <a:gd name="T71" fmla="*/ 15 h 50"/>
                <a:gd name="T72" fmla="*/ 32 w 72"/>
                <a:gd name="T73" fmla="*/ 14 h 50"/>
                <a:gd name="T74" fmla="*/ 38 w 72"/>
                <a:gd name="T75" fmla="*/ 15 h 50"/>
                <a:gd name="T76" fmla="*/ 41 w 72"/>
                <a:gd name="T77" fmla="*/ 29 h 50"/>
                <a:gd name="T78" fmla="*/ 39 w 72"/>
                <a:gd name="T79" fmla="*/ 30 h 50"/>
                <a:gd name="T80" fmla="*/ 30 w 72"/>
                <a:gd name="T81" fmla="*/ 27 h 50"/>
                <a:gd name="T82" fmla="*/ 26 w 72"/>
                <a:gd name="T83" fmla="*/ 34 h 50"/>
                <a:gd name="T84" fmla="*/ 32 w 72"/>
                <a:gd name="T85" fmla="*/ 37 h 50"/>
                <a:gd name="T86" fmla="*/ 41 w 72"/>
                <a:gd name="T87" fmla="*/ 35 h 50"/>
                <a:gd name="T88" fmla="*/ 23 w 72"/>
                <a:gd name="T89" fmla="*/ 42 h 50"/>
                <a:gd name="T90" fmla="*/ 26 w 72"/>
                <a:gd name="T91" fmla="*/ 45 h 50"/>
                <a:gd name="T92" fmla="*/ 23 w 72"/>
                <a:gd name="T93" fmla="*/ 42 h 50"/>
                <a:gd name="T94" fmla="*/ 26 w 72"/>
                <a:gd name="T95" fmla="*/ 21 h 50"/>
                <a:gd name="T96" fmla="*/ 26 w 72"/>
                <a:gd name="T97" fmla="*/ 23 h 50"/>
                <a:gd name="T98" fmla="*/ 24 w 72"/>
                <a:gd name="T99" fmla="*/ 32 h 50"/>
                <a:gd name="T100" fmla="*/ 23 w 72"/>
                <a:gd name="T101" fmla="*/ 18 h 50"/>
                <a:gd name="T102" fmla="*/ 26 w 72"/>
                <a:gd name="T103" fmla="*/ 15 h 50"/>
                <a:gd name="T104" fmla="*/ 23 w 72"/>
                <a:gd name="T105" fmla="*/ 42 h 50"/>
                <a:gd name="T106" fmla="*/ 20 w 72"/>
                <a:gd name="T107" fmla="*/ 50 h 50"/>
                <a:gd name="T108" fmla="*/ 7 w 72"/>
                <a:gd name="T109" fmla="*/ 43 h 50"/>
                <a:gd name="T110" fmla="*/ 0 w 72"/>
                <a:gd name="T111" fmla="*/ 44 h 50"/>
                <a:gd name="T112" fmla="*/ 3 w 72"/>
                <a:gd name="T113" fmla="*/ 33 h 50"/>
                <a:gd name="T114" fmla="*/ 23 w 72"/>
                <a:gd name="T115" fmla="*/ 18 h 50"/>
                <a:gd name="T116" fmla="*/ 23 w 72"/>
                <a:gd name="T11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 h="50">
                  <a:moveTo>
                    <a:pt x="48" y="27"/>
                  </a:moveTo>
                  <a:cubicBezTo>
                    <a:pt x="48" y="26"/>
                    <a:pt x="48" y="26"/>
                    <a:pt x="48" y="26"/>
                  </a:cubicBezTo>
                  <a:cubicBezTo>
                    <a:pt x="48" y="26"/>
                    <a:pt x="48" y="26"/>
                    <a:pt x="48" y="26"/>
                  </a:cubicBezTo>
                  <a:cubicBezTo>
                    <a:pt x="48" y="27"/>
                    <a:pt x="48" y="27"/>
                    <a:pt x="48" y="27"/>
                  </a:cubicBezTo>
                  <a:close/>
                  <a:moveTo>
                    <a:pt x="48" y="19"/>
                  </a:moveTo>
                  <a:cubicBezTo>
                    <a:pt x="48" y="8"/>
                    <a:pt x="48" y="8"/>
                    <a:pt x="48" y="8"/>
                  </a:cubicBezTo>
                  <a:cubicBezTo>
                    <a:pt x="48" y="8"/>
                    <a:pt x="48" y="8"/>
                    <a:pt x="48" y="8"/>
                  </a:cubicBezTo>
                  <a:cubicBezTo>
                    <a:pt x="49" y="9"/>
                    <a:pt x="50" y="10"/>
                    <a:pt x="53" y="13"/>
                  </a:cubicBezTo>
                  <a:cubicBezTo>
                    <a:pt x="55" y="15"/>
                    <a:pt x="57" y="16"/>
                    <a:pt x="59" y="16"/>
                  </a:cubicBezTo>
                  <a:cubicBezTo>
                    <a:pt x="60" y="17"/>
                    <a:pt x="61" y="17"/>
                    <a:pt x="62" y="16"/>
                  </a:cubicBezTo>
                  <a:cubicBezTo>
                    <a:pt x="63" y="16"/>
                    <a:pt x="64" y="15"/>
                    <a:pt x="64" y="14"/>
                  </a:cubicBezTo>
                  <a:cubicBezTo>
                    <a:pt x="64" y="14"/>
                    <a:pt x="64" y="13"/>
                    <a:pt x="63" y="12"/>
                  </a:cubicBezTo>
                  <a:cubicBezTo>
                    <a:pt x="63" y="11"/>
                    <a:pt x="61" y="10"/>
                    <a:pt x="60" y="9"/>
                  </a:cubicBezTo>
                  <a:cubicBezTo>
                    <a:pt x="57" y="7"/>
                    <a:pt x="55" y="5"/>
                    <a:pt x="53" y="5"/>
                  </a:cubicBezTo>
                  <a:cubicBezTo>
                    <a:pt x="52" y="4"/>
                    <a:pt x="51" y="5"/>
                    <a:pt x="50" y="5"/>
                  </a:cubicBezTo>
                  <a:cubicBezTo>
                    <a:pt x="49" y="6"/>
                    <a:pt x="48" y="6"/>
                    <a:pt x="48" y="7"/>
                  </a:cubicBezTo>
                  <a:cubicBezTo>
                    <a:pt x="48" y="1"/>
                    <a:pt x="48" y="1"/>
                    <a:pt x="48" y="1"/>
                  </a:cubicBezTo>
                  <a:cubicBezTo>
                    <a:pt x="49" y="1"/>
                    <a:pt x="50" y="0"/>
                    <a:pt x="51" y="0"/>
                  </a:cubicBezTo>
                  <a:cubicBezTo>
                    <a:pt x="52" y="0"/>
                    <a:pt x="54" y="0"/>
                    <a:pt x="55" y="0"/>
                  </a:cubicBezTo>
                  <a:cubicBezTo>
                    <a:pt x="56" y="0"/>
                    <a:pt x="57" y="0"/>
                    <a:pt x="58" y="0"/>
                  </a:cubicBezTo>
                  <a:cubicBezTo>
                    <a:pt x="59" y="0"/>
                    <a:pt x="60" y="1"/>
                    <a:pt x="61" y="1"/>
                  </a:cubicBezTo>
                  <a:cubicBezTo>
                    <a:pt x="63" y="2"/>
                    <a:pt x="65" y="3"/>
                    <a:pt x="66" y="4"/>
                  </a:cubicBezTo>
                  <a:cubicBezTo>
                    <a:pt x="70" y="7"/>
                    <a:pt x="72" y="10"/>
                    <a:pt x="72" y="12"/>
                  </a:cubicBezTo>
                  <a:cubicBezTo>
                    <a:pt x="72" y="15"/>
                    <a:pt x="70" y="17"/>
                    <a:pt x="66" y="19"/>
                  </a:cubicBezTo>
                  <a:cubicBezTo>
                    <a:pt x="64" y="20"/>
                    <a:pt x="62" y="21"/>
                    <a:pt x="60" y="21"/>
                  </a:cubicBezTo>
                  <a:cubicBezTo>
                    <a:pt x="58" y="22"/>
                    <a:pt x="56" y="22"/>
                    <a:pt x="55" y="21"/>
                  </a:cubicBezTo>
                  <a:cubicBezTo>
                    <a:pt x="53" y="21"/>
                    <a:pt x="52" y="21"/>
                    <a:pt x="50" y="20"/>
                  </a:cubicBezTo>
                  <a:cubicBezTo>
                    <a:pt x="50" y="20"/>
                    <a:pt x="49" y="19"/>
                    <a:pt x="48" y="19"/>
                  </a:cubicBezTo>
                  <a:close/>
                  <a:moveTo>
                    <a:pt x="48" y="1"/>
                  </a:moveTo>
                  <a:cubicBezTo>
                    <a:pt x="48" y="7"/>
                    <a:pt x="48" y="7"/>
                    <a:pt x="48" y="7"/>
                  </a:cubicBezTo>
                  <a:cubicBezTo>
                    <a:pt x="48" y="7"/>
                    <a:pt x="48" y="7"/>
                    <a:pt x="48" y="8"/>
                  </a:cubicBezTo>
                  <a:cubicBezTo>
                    <a:pt x="48" y="19"/>
                    <a:pt x="48" y="19"/>
                    <a:pt x="48" y="19"/>
                  </a:cubicBezTo>
                  <a:cubicBezTo>
                    <a:pt x="47" y="18"/>
                    <a:pt x="47" y="17"/>
                    <a:pt x="46" y="17"/>
                  </a:cubicBezTo>
                  <a:cubicBezTo>
                    <a:pt x="45" y="16"/>
                    <a:pt x="45" y="16"/>
                    <a:pt x="45" y="16"/>
                  </a:cubicBezTo>
                  <a:cubicBezTo>
                    <a:pt x="45" y="3"/>
                    <a:pt x="45" y="3"/>
                    <a:pt x="45" y="3"/>
                  </a:cubicBezTo>
                  <a:cubicBezTo>
                    <a:pt x="45" y="3"/>
                    <a:pt x="46" y="3"/>
                    <a:pt x="46" y="2"/>
                  </a:cubicBezTo>
                  <a:cubicBezTo>
                    <a:pt x="47" y="2"/>
                    <a:pt x="48" y="1"/>
                    <a:pt x="48" y="1"/>
                  </a:cubicBezTo>
                  <a:close/>
                  <a:moveTo>
                    <a:pt x="48" y="26"/>
                  </a:moveTo>
                  <a:cubicBezTo>
                    <a:pt x="48" y="27"/>
                    <a:pt x="48" y="27"/>
                    <a:pt x="48" y="27"/>
                  </a:cubicBezTo>
                  <a:cubicBezTo>
                    <a:pt x="48" y="29"/>
                    <a:pt x="47" y="31"/>
                    <a:pt x="45" y="32"/>
                  </a:cubicBezTo>
                  <a:cubicBezTo>
                    <a:pt x="45" y="20"/>
                    <a:pt x="45" y="20"/>
                    <a:pt x="45" y="20"/>
                  </a:cubicBezTo>
                  <a:cubicBezTo>
                    <a:pt x="47" y="22"/>
                    <a:pt x="48" y="24"/>
                    <a:pt x="48" y="26"/>
                  </a:cubicBezTo>
                  <a:close/>
                  <a:moveTo>
                    <a:pt x="45" y="3"/>
                  </a:moveTo>
                  <a:cubicBezTo>
                    <a:pt x="45" y="16"/>
                    <a:pt x="45" y="16"/>
                    <a:pt x="45" y="16"/>
                  </a:cubicBezTo>
                  <a:cubicBezTo>
                    <a:pt x="42" y="13"/>
                    <a:pt x="41" y="11"/>
                    <a:pt x="41" y="9"/>
                  </a:cubicBezTo>
                  <a:cubicBezTo>
                    <a:pt x="41" y="9"/>
                    <a:pt x="41" y="9"/>
                    <a:pt x="41" y="9"/>
                  </a:cubicBezTo>
                  <a:cubicBezTo>
                    <a:pt x="41" y="7"/>
                    <a:pt x="42" y="5"/>
                    <a:pt x="45" y="3"/>
                  </a:cubicBezTo>
                  <a:close/>
                  <a:moveTo>
                    <a:pt x="45" y="20"/>
                  </a:moveTo>
                  <a:cubicBezTo>
                    <a:pt x="45" y="32"/>
                    <a:pt x="45" y="32"/>
                    <a:pt x="45" y="32"/>
                  </a:cubicBezTo>
                  <a:cubicBezTo>
                    <a:pt x="44" y="33"/>
                    <a:pt x="44" y="33"/>
                    <a:pt x="43" y="33"/>
                  </a:cubicBezTo>
                  <a:cubicBezTo>
                    <a:pt x="42" y="34"/>
                    <a:pt x="41" y="34"/>
                    <a:pt x="41" y="35"/>
                  </a:cubicBezTo>
                  <a:cubicBezTo>
                    <a:pt x="41" y="29"/>
                    <a:pt x="41" y="29"/>
                    <a:pt x="41" y="29"/>
                  </a:cubicBezTo>
                  <a:cubicBezTo>
                    <a:pt x="41" y="29"/>
                    <a:pt x="41" y="28"/>
                    <a:pt x="41" y="28"/>
                  </a:cubicBezTo>
                  <a:cubicBezTo>
                    <a:pt x="41" y="17"/>
                    <a:pt x="41" y="17"/>
                    <a:pt x="41" y="17"/>
                  </a:cubicBezTo>
                  <a:cubicBezTo>
                    <a:pt x="41" y="17"/>
                    <a:pt x="42" y="18"/>
                    <a:pt x="43" y="19"/>
                  </a:cubicBezTo>
                  <a:cubicBezTo>
                    <a:pt x="44" y="19"/>
                    <a:pt x="44" y="20"/>
                    <a:pt x="45" y="20"/>
                  </a:cubicBezTo>
                  <a:close/>
                  <a:moveTo>
                    <a:pt x="26" y="45"/>
                  </a:moveTo>
                  <a:cubicBezTo>
                    <a:pt x="26" y="45"/>
                    <a:pt x="26" y="45"/>
                    <a:pt x="26" y="45"/>
                  </a:cubicBezTo>
                  <a:cubicBezTo>
                    <a:pt x="26" y="45"/>
                    <a:pt x="26" y="45"/>
                    <a:pt x="26" y="45"/>
                  </a:cubicBezTo>
                  <a:cubicBezTo>
                    <a:pt x="26" y="45"/>
                    <a:pt x="26" y="45"/>
                    <a:pt x="26" y="45"/>
                  </a:cubicBezTo>
                  <a:close/>
                  <a:moveTo>
                    <a:pt x="41" y="9"/>
                  </a:moveTo>
                  <a:cubicBezTo>
                    <a:pt x="41" y="9"/>
                    <a:pt x="41" y="9"/>
                    <a:pt x="41" y="9"/>
                  </a:cubicBezTo>
                  <a:cubicBezTo>
                    <a:pt x="41" y="9"/>
                    <a:pt x="41" y="9"/>
                    <a:pt x="41" y="9"/>
                  </a:cubicBezTo>
                  <a:cubicBezTo>
                    <a:pt x="41" y="9"/>
                    <a:pt x="41" y="9"/>
                    <a:pt x="41" y="9"/>
                  </a:cubicBezTo>
                  <a:close/>
                  <a:moveTo>
                    <a:pt x="41" y="17"/>
                  </a:moveTo>
                  <a:cubicBezTo>
                    <a:pt x="41" y="28"/>
                    <a:pt x="41" y="28"/>
                    <a:pt x="41" y="28"/>
                  </a:cubicBezTo>
                  <a:cubicBezTo>
                    <a:pt x="41" y="28"/>
                    <a:pt x="40" y="27"/>
                    <a:pt x="40" y="27"/>
                  </a:cubicBezTo>
                  <a:cubicBezTo>
                    <a:pt x="39" y="26"/>
                    <a:pt x="38" y="25"/>
                    <a:pt x="37" y="23"/>
                  </a:cubicBezTo>
                  <a:cubicBezTo>
                    <a:pt x="34" y="21"/>
                    <a:pt x="32" y="20"/>
                    <a:pt x="31" y="19"/>
                  </a:cubicBezTo>
                  <a:cubicBezTo>
                    <a:pt x="29" y="19"/>
                    <a:pt x="28" y="19"/>
                    <a:pt x="27" y="20"/>
                  </a:cubicBezTo>
                  <a:cubicBezTo>
                    <a:pt x="27" y="20"/>
                    <a:pt x="26" y="21"/>
                    <a:pt x="26" y="21"/>
                  </a:cubicBezTo>
                  <a:cubicBezTo>
                    <a:pt x="26" y="15"/>
                    <a:pt x="26" y="15"/>
                    <a:pt x="26" y="15"/>
                  </a:cubicBezTo>
                  <a:cubicBezTo>
                    <a:pt x="27" y="15"/>
                    <a:pt x="27" y="15"/>
                    <a:pt x="28" y="15"/>
                  </a:cubicBezTo>
                  <a:cubicBezTo>
                    <a:pt x="29" y="14"/>
                    <a:pt x="31" y="14"/>
                    <a:pt x="32" y="14"/>
                  </a:cubicBezTo>
                  <a:cubicBezTo>
                    <a:pt x="33" y="14"/>
                    <a:pt x="34" y="14"/>
                    <a:pt x="35" y="14"/>
                  </a:cubicBezTo>
                  <a:cubicBezTo>
                    <a:pt x="36" y="15"/>
                    <a:pt x="37" y="15"/>
                    <a:pt x="38" y="15"/>
                  </a:cubicBezTo>
                  <a:cubicBezTo>
                    <a:pt x="39" y="16"/>
                    <a:pt x="40" y="16"/>
                    <a:pt x="41" y="17"/>
                  </a:cubicBezTo>
                  <a:close/>
                  <a:moveTo>
                    <a:pt x="41" y="29"/>
                  </a:moveTo>
                  <a:cubicBezTo>
                    <a:pt x="41" y="29"/>
                    <a:pt x="41" y="29"/>
                    <a:pt x="41" y="29"/>
                  </a:cubicBezTo>
                  <a:cubicBezTo>
                    <a:pt x="41" y="29"/>
                    <a:pt x="40" y="30"/>
                    <a:pt x="39" y="30"/>
                  </a:cubicBezTo>
                  <a:cubicBezTo>
                    <a:pt x="38" y="31"/>
                    <a:pt x="37" y="31"/>
                    <a:pt x="36" y="31"/>
                  </a:cubicBezTo>
                  <a:cubicBezTo>
                    <a:pt x="34" y="31"/>
                    <a:pt x="33" y="29"/>
                    <a:pt x="30" y="27"/>
                  </a:cubicBezTo>
                  <a:cubicBezTo>
                    <a:pt x="28" y="25"/>
                    <a:pt x="27" y="24"/>
                    <a:pt x="26" y="23"/>
                  </a:cubicBezTo>
                  <a:cubicBezTo>
                    <a:pt x="26" y="34"/>
                    <a:pt x="26" y="34"/>
                    <a:pt x="26" y="34"/>
                  </a:cubicBezTo>
                  <a:cubicBezTo>
                    <a:pt x="27" y="34"/>
                    <a:pt x="28" y="35"/>
                    <a:pt x="28" y="35"/>
                  </a:cubicBezTo>
                  <a:cubicBezTo>
                    <a:pt x="30" y="36"/>
                    <a:pt x="31" y="36"/>
                    <a:pt x="32" y="37"/>
                  </a:cubicBezTo>
                  <a:cubicBezTo>
                    <a:pt x="34" y="37"/>
                    <a:pt x="36" y="37"/>
                    <a:pt x="38" y="36"/>
                  </a:cubicBezTo>
                  <a:cubicBezTo>
                    <a:pt x="39" y="36"/>
                    <a:pt x="40" y="36"/>
                    <a:pt x="41" y="35"/>
                  </a:cubicBezTo>
                  <a:lnTo>
                    <a:pt x="41" y="29"/>
                  </a:lnTo>
                  <a:close/>
                  <a:moveTo>
                    <a:pt x="23" y="42"/>
                  </a:moveTo>
                  <a:cubicBezTo>
                    <a:pt x="26" y="45"/>
                    <a:pt x="26" y="45"/>
                    <a:pt x="26" y="45"/>
                  </a:cubicBezTo>
                  <a:cubicBezTo>
                    <a:pt x="26" y="45"/>
                    <a:pt x="26" y="45"/>
                    <a:pt x="26" y="45"/>
                  </a:cubicBezTo>
                  <a:cubicBezTo>
                    <a:pt x="25" y="46"/>
                    <a:pt x="24" y="47"/>
                    <a:pt x="23" y="48"/>
                  </a:cubicBezTo>
                  <a:cubicBezTo>
                    <a:pt x="23" y="42"/>
                    <a:pt x="23" y="42"/>
                    <a:pt x="23" y="42"/>
                  </a:cubicBezTo>
                  <a:close/>
                  <a:moveTo>
                    <a:pt x="26" y="15"/>
                  </a:moveTo>
                  <a:cubicBezTo>
                    <a:pt x="26" y="21"/>
                    <a:pt x="26" y="21"/>
                    <a:pt x="26" y="21"/>
                  </a:cubicBezTo>
                  <a:cubicBezTo>
                    <a:pt x="26" y="21"/>
                    <a:pt x="26" y="22"/>
                    <a:pt x="26" y="23"/>
                  </a:cubicBezTo>
                  <a:cubicBezTo>
                    <a:pt x="26" y="23"/>
                    <a:pt x="26" y="23"/>
                    <a:pt x="26" y="23"/>
                  </a:cubicBezTo>
                  <a:cubicBezTo>
                    <a:pt x="26" y="34"/>
                    <a:pt x="26" y="34"/>
                    <a:pt x="26" y="34"/>
                  </a:cubicBezTo>
                  <a:cubicBezTo>
                    <a:pt x="25" y="33"/>
                    <a:pt x="25" y="33"/>
                    <a:pt x="24" y="32"/>
                  </a:cubicBezTo>
                  <a:cubicBezTo>
                    <a:pt x="23" y="32"/>
                    <a:pt x="23" y="31"/>
                    <a:pt x="23" y="31"/>
                  </a:cubicBezTo>
                  <a:cubicBezTo>
                    <a:pt x="23" y="18"/>
                    <a:pt x="23" y="18"/>
                    <a:pt x="23" y="18"/>
                  </a:cubicBezTo>
                  <a:cubicBezTo>
                    <a:pt x="23" y="17"/>
                    <a:pt x="23" y="17"/>
                    <a:pt x="24" y="17"/>
                  </a:cubicBezTo>
                  <a:cubicBezTo>
                    <a:pt x="25" y="16"/>
                    <a:pt x="25" y="16"/>
                    <a:pt x="26" y="15"/>
                  </a:cubicBezTo>
                  <a:close/>
                  <a:moveTo>
                    <a:pt x="8" y="29"/>
                  </a:moveTo>
                  <a:cubicBezTo>
                    <a:pt x="13" y="33"/>
                    <a:pt x="18" y="38"/>
                    <a:pt x="23" y="42"/>
                  </a:cubicBezTo>
                  <a:cubicBezTo>
                    <a:pt x="23" y="48"/>
                    <a:pt x="23" y="48"/>
                    <a:pt x="23" y="48"/>
                  </a:cubicBezTo>
                  <a:cubicBezTo>
                    <a:pt x="22" y="49"/>
                    <a:pt x="21" y="49"/>
                    <a:pt x="20" y="50"/>
                  </a:cubicBezTo>
                  <a:cubicBezTo>
                    <a:pt x="16" y="47"/>
                    <a:pt x="12" y="43"/>
                    <a:pt x="8" y="40"/>
                  </a:cubicBezTo>
                  <a:cubicBezTo>
                    <a:pt x="8" y="41"/>
                    <a:pt x="7" y="42"/>
                    <a:pt x="7" y="43"/>
                  </a:cubicBezTo>
                  <a:cubicBezTo>
                    <a:pt x="6" y="44"/>
                    <a:pt x="5" y="46"/>
                    <a:pt x="4" y="47"/>
                  </a:cubicBezTo>
                  <a:cubicBezTo>
                    <a:pt x="3" y="46"/>
                    <a:pt x="2" y="45"/>
                    <a:pt x="0" y="44"/>
                  </a:cubicBezTo>
                  <a:cubicBezTo>
                    <a:pt x="2" y="41"/>
                    <a:pt x="2" y="39"/>
                    <a:pt x="3" y="38"/>
                  </a:cubicBezTo>
                  <a:cubicBezTo>
                    <a:pt x="3" y="36"/>
                    <a:pt x="3" y="35"/>
                    <a:pt x="3" y="33"/>
                  </a:cubicBezTo>
                  <a:cubicBezTo>
                    <a:pt x="4" y="32"/>
                    <a:pt x="6" y="30"/>
                    <a:pt x="8" y="29"/>
                  </a:cubicBezTo>
                  <a:close/>
                  <a:moveTo>
                    <a:pt x="23" y="18"/>
                  </a:moveTo>
                  <a:cubicBezTo>
                    <a:pt x="20" y="20"/>
                    <a:pt x="19" y="22"/>
                    <a:pt x="19" y="24"/>
                  </a:cubicBezTo>
                  <a:cubicBezTo>
                    <a:pt x="19" y="26"/>
                    <a:pt x="20" y="28"/>
                    <a:pt x="23" y="31"/>
                  </a:cubicBezTo>
                  <a:lnTo>
                    <a:pt x="23" y="18"/>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9" name="Group 368"/>
          <p:cNvGrpSpPr/>
          <p:nvPr/>
        </p:nvGrpSpPr>
        <p:grpSpPr>
          <a:xfrm>
            <a:off x="2709863" y="4713288"/>
            <a:ext cx="725488" cy="919163"/>
            <a:chOff x="2709863" y="4713288"/>
            <a:chExt cx="725488" cy="919163"/>
          </a:xfrm>
        </p:grpSpPr>
        <p:sp>
          <p:nvSpPr>
            <p:cNvPr id="244" name="Rectangle 81"/>
            <p:cNvSpPr>
              <a:spLocks noChangeArrowheads="1"/>
            </p:cNvSpPr>
            <p:nvPr/>
          </p:nvSpPr>
          <p:spPr bwMode="auto">
            <a:xfrm>
              <a:off x="2787650" y="5602288"/>
              <a:ext cx="647700" cy="30163"/>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Rectangle 82"/>
            <p:cNvSpPr>
              <a:spLocks noChangeArrowheads="1"/>
            </p:cNvSpPr>
            <p:nvPr/>
          </p:nvSpPr>
          <p:spPr bwMode="auto">
            <a:xfrm>
              <a:off x="3319463" y="5006975"/>
              <a:ext cx="115888" cy="595313"/>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Rectangle 83"/>
            <p:cNvSpPr>
              <a:spLocks noChangeArrowheads="1"/>
            </p:cNvSpPr>
            <p:nvPr/>
          </p:nvSpPr>
          <p:spPr bwMode="auto">
            <a:xfrm>
              <a:off x="3187700" y="5232400"/>
              <a:ext cx="114300" cy="369888"/>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Rectangle 84"/>
            <p:cNvSpPr>
              <a:spLocks noChangeArrowheads="1"/>
            </p:cNvSpPr>
            <p:nvPr/>
          </p:nvSpPr>
          <p:spPr bwMode="auto">
            <a:xfrm>
              <a:off x="3054350" y="5356225"/>
              <a:ext cx="114300" cy="246063"/>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Rectangle 85"/>
            <p:cNvSpPr>
              <a:spLocks noChangeArrowheads="1"/>
            </p:cNvSpPr>
            <p:nvPr/>
          </p:nvSpPr>
          <p:spPr bwMode="auto">
            <a:xfrm>
              <a:off x="2921000" y="5241925"/>
              <a:ext cx="114300" cy="360363"/>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Rectangle 86"/>
            <p:cNvSpPr>
              <a:spLocks noChangeArrowheads="1"/>
            </p:cNvSpPr>
            <p:nvPr/>
          </p:nvSpPr>
          <p:spPr bwMode="auto">
            <a:xfrm>
              <a:off x="2787650" y="5345113"/>
              <a:ext cx="114300" cy="257175"/>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Oval 87"/>
            <p:cNvSpPr>
              <a:spLocks noChangeArrowheads="1"/>
            </p:cNvSpPr>
            <p:nvPr/>
          </p:nvSpPr>
          <p:spPr bwMode="auto">
            <a:xfrm>
              <a:off x="2965450" y="4713288"/>
              <a:ext cx="79375" cy="79375"/>
            </a:xfrm>
            <a:prstGeom prst="ellipse">
              <a:avLst/>
            </a:pr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88"/>
            <p:cNvSpPr>
              <a:spLocks/>
            </p:cNvSpPr>
            <p:nvPr/>
          </p:nvSpPr>
          <p:spPr bwMode="auto">
            <a:xfrm>
              <a:off x="2892425" y="4900613"/>
              <a:ext cx="109538" cy="311150"/>
            </a:xfrm>
            <a:custGeom>
              <a:avLst/>
              <a:gdLst>
                <a:gd name="T0" fmla="*/ 12 w 64"/>
                <a:gd name="T1" fmla="*/ 181 h 182"/>
                <a:gd name="T2" fmla="*/ 12 w 64"/>
                <a:gd name="T3" fmla="*/ 181 h 182"/>
                <a:gd name="T4" fmla="*/ 2 w 64"/>
                <a:gd name="T5" fmla="*/ 164 h 182"/>
                <a:gd name="T6" fmla="*/ 35 w 64"/>
                <a:gd name="T7" fmla="*/ 13 h 182"/>
                <a:gd name="T8" fmla="*/ 51 w 64"/>
                <a:gd name="T9" fmla="*/ 2 h 182"/>
                <a:gd name="T10" fmla="*/ 51 w 64"/>
                <a:gd name="T11" fmla="*/ 2 h 182"/>
                <a:gd name="T12" fmla="*/ 62 w 64"/>
                <a:gd name="T13" fmla="*/ 18 h 182"/>
                <a:gd name="T14" fmla="*/ 29 w 64"/>
                <a:gd name="T15" fmla="*/ 170 h 182"/>
                <a:gd name="T16" fmla="*/ 12 w 64"/>
                <a:gd name="T17" fmla="*/ 18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82">
                  <a:moveTo>
                    <a:pt x="12" y="181"/>
                  </a:moveTo>
                  <a:cubicBezTo>
                    <a:pt x="12" y="181"/>
                    <a:pt x="12" y="181"/>
                    <a:pt x="12" y="181"/>
                  </a:cubicBezTo>
                  <a:cubicBezTo>
                    <a:pt x="5" y="179"/>
                    <a:pt x="0" y="172"/>
                    <a:pt x="2" y="164"/>
                  </a:cubicBezTo>
                  <a:cubicBezTo>
                    <a:pt x="35" y="13"/>
                    <a:pt x="35" y="13"/>
                    <a:pt x="35" y="13"/>
                  </a:cubicBezTo>
                  <a:cubicBezTo>
                    <a:pt x="37" y="5"/>
                    <a:pt x="44" y="0"/>
                    <a:pt x="51" y="2"/>
                  </a:cubicBezTo>
                  <a:cubicBezTo>
                    <a:pt x="51" y="2"/>
                    <a:pt x="51" y="2"/>
                    <a:pt x="51" y="2"/>
                  </a:cubicBezTo>
                  <a:cubicBezTo>
                    <a:pt x="59" y="4"/>
                    <a:pt x="64" y="11"/>
                    <a:pt x="62" y="18"/>
                  </a:cubicBezTo>
                  <a:cubicBezTo>
                    <a:pt x="29" y="170"/>
                    <a:pt x="29" y="170"/>
                    <a:pt x="29" y="170"/>
                  </a:cubicBezTo>
                  <a:cubicBezTo>
                    <a:pt x="27" y="178"/>
                    <a:pt x="20" y="182"/>
                    <a:pt x="12" y="181"/>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89"/>
            <p:cNvSpPr>
              <a:spLocks/>
            </p:cNvSpPr>
            <p:nvPr/>
          </p:nvSpPr>
          <p:spPr bwMode="auto">
            <a:xfrm>
              <a:off x="2971800" y="4886325"/>
              <a:ext cx="100013" cy="193675"/>
            </a:xfrm>
            <a:custGeom>
              <a:avLst/>
              <a:gdLst>
                <a:gd name="T0" fmla="*/ 48 w 59"/>
                <a:gd name="T1" fmla="*/ 111 h 113"/>
                <a:gd name="T2" fmla="*/ 48 w 59"/>
                <a:gd name="T3" fmla="*/ 111 h 113"/>
                <a:gd name="T4" fmla="*/ 31 w 59"/>
                <a:gd name="T5" fmla="*/ 102 h 113"/>
                <a:gd name="T6" fmla="*/ 3 w 59"/>
                <a:gd name="T7" fmla="*/ 20 h 113"/>
                <a:gd name="T8" fmla="*/ 11 w 59"/>
                <a:gd name="T9" fmla="*/ 2 h 113"/>
                <a:gd name="T10" fmla="*/ 11 w 59"/>
                <a:gd name="T11" fmla="*/ 2 h 113"/>
                <a:gd name="T12" fmla="*/ 29 w 59"/>
                <a:gd name="T13" fmla="*/ 11 h 113"/>
                <a:gd name="T14" fmla="*/ 57 w 59"/>
                <a:gd name="T15" fmla="*/ 93 h 113"/>
                <a:gd name="T16" fmla="*/ 48 w 59"/>
                <a:gd name="T17"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13">
                  <a:moveTo>
                    <a:pt x="48" y="111"/>
                  </a:moveTo>
                  <a:cubicBezTo>
                    <a:pt x="48" y="111"/>
                    <a:pt x="48" y="111"/>
                    <a:pt x="48" y="111"/>
                  </a:cubicBezTo>
                  <a:cubicBezTo>
                    <a:pt x="41" y="113"/>
                    <a:pt x="33" y="109"/>
                    <a:pt x="31" y="102"/>
                  </a:cubicBezTo>
                  <a:cubicBezTo>
                    <a:pt x="3" y="20"/>
                    <a:pt x="3" y="20"/>
                    <a:pt x="3" y="20"/>
                  </a:cubicBezTo>
                  <a:cubicBezTo>
                    <a:pt x="0" y="12"/>
                    <a:pt x="4" y="5"/>
                    <a:pt x="11" y="2"/>
                  </a:cubicBezTo>
                  <a:cubicBezTo>
                    <a:pt x="11" y="2"/>
                    <a:pt x="11" y="2"/>
                    <a:pt x="11" y="2"/>
                  </a:cubicBezTo>
                  <a:cubicBezTo>
                    <a:pt x="19" y="0"/>
                    <a:pt x="27" y="4"/>
                    <a:pt x="29" y="11"/>
                  </a:cubicBezTo>
                  <a:cubicBezTo>
                    <a:pt x="57" y="93"/>
                    <a:pt x="57" y="93"/>
                    <a:pt x="57" y="93"/>
                  </a:cubicBezTo>
                  <a:cubicBezTo>
                    <a:pt x="59" y="100"/>
                    <a:pt x="55" y="108"/>
                    <a:pt x="48" y="111"/>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90"/>
            <p:cNvSpPr>
              <a:spLocks/>
            </p:cNvSpPr>
            <p:nvPr/>
          </p:nvSpPr>
          <p:spPr bwMode="auto">
            <a:xfrm>
              <a:off x="2936875" y="4803775"/>
              <a:ext cx="93663" cy="193675"/>
            </a:xfrm>
            <a:custGeom>
              <a:avLst/>
              <a:gdLst>
                <a:gd name="T0" fmla="*/ 59 w 59"/>
                <a:gd name="T1" fmla="*/ 122 h 122"/>
                <a:gd name="T2" fmla="*/ 0 w 59"/>
                <a:gd name="T3" fmla="*/ 121 h 122"/>
                <a:gd name="T4" fmla="*/ 26 w 59"/>
                <a:gd name="T5" fmla="*/ 0 h 122"/>
                <a:gd name="T6" fmla="*/ 59 w 59"/>
                <a:gd name="T7" fmla="*/ 0 h 122"/>
                <a:gd name="T8" fmla="*/ 59 w 59"/>
                <a:gd name="T9" fmla="*/ 122 h 122"/>
              </a:gdLst>
              <a:ahLst/>
              <a:cxnLst>
                <a:cxn ang="0">
                  <a:pos x="T0" y="T1"/>
                </a:cxn>
                <a:cxn ang="0">
                  <a:pos x="T2" y="T3"/>
                </a:cxn>
                <a:cxn ang="0">
                  <a:pos x="T4" y="T5"/>
                </a:cxn>
                <a:cxn ang="0">
                  <a:pos x="T6" y="T7"/>
                </a:cxn>
                <a:cxn ang="0">
                  <a:pos x="T8" y="T9"/>
                </a:cxn>
              </a:cxnLst>
              <a:rect l="0" t="0" r="r" b="b"/>
              <a:pathLst>
                <a:path w="59" h="122">
                  <a:moveTo>
                    <a:pt x="59" y="122"/>
                  </a:moveTo>
                  <a:lnTo>
                    <a:pt x="0" y="121"/>
                  </a:lnTo>
                  <a:lnTo>
                    <a:pt x="26" y="0"/>
                  </a:lnTo>
                  <a:lnTo>
                    <a:pt x="59" y="0"/>
                  </a:lnTo>
                  <a:lnTo>
                    <a:pt x="59" y="122"/>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91"/>
            <p:cNvSpPr>
              <a:spLocks/>
            </p:cNvSpPr>
            <p:nvPr/>
          </p:nvSpPr>
          <p:spPr bwMode="auto">
            <a:xfrm>
              <a:off x="2816225" y="4802188"/>
              <a:ext cx="184150" cy="111125"/>
            </a:xfrm>
            <a:custGeom>
              <a:avLst/>
              <a:gdLst>
                <a:gd name="T0" fmla="*/ 106 w 108"/>
                <a:gd name="T1" fmla="*/ 6 h 65"/>
                <a:gd name="T2" fmla="*/ 106 w 108"/>
                <a:gd name="T3" fmla="*/ 6 h 65"/>
                <a:gd name="T4" fmla="*/ 102 w 108"/>
                <a:gd name="T5" fmla="*/ 18 h 65"/>
                <a:gd name="T6" fmla="*/ 14 w 108"/>
                <a:gd name="T7" fmla="*/ 63 h 65"/>
                <a:gd name="T8" fmla="*/ 2 w 108"/>
                <a:gd name="T9" fmla="*/ 59 h 65"/>
                <a:gd name="T10" fmla="*/ 2 w 108"/>
                <a:gd name="T11" fmla="*/ 59 h 65"/>
                <a:gd name="T12" fmla="*/ 6 w 108"/>
                <a:gd name="T13" fmla="*/ 47 h 65"/>
                <a:gd name="T14" fmla="*/ 94 w 108"/>
                <a:gd name="T15" fmla="*/ 2 h 65"/>
                <a:gd name="T16" fmla="*/ 106 w 108"/>
                <a:gd name="T17"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65">
                  <a:moveTo>
                    <a:pt x="106" y="6"/>
                  </a:moveTo>
                  <a:cubicBezTo>
                    <a:pt x="106" y="6"/>
                    <a:pt x="106" y="6"/>
                    <a:pt x="106" y="6"/>
                  </a:cubicBezTo>
                  <a:cubicBezTo>
                    <a:pt x="108" y="10"/>
                    <a:pt x="107" y="16"/>
                    <a:pt x="102" y="18"/>
                  </a:cubicBezTo>
                  <a:cubicBezTo>
                    <a:pt x="14" y="63"/>
                    <a:pt x="14" y="63"/>
                    <a:pt x="14" y="63"/>
                  </a:cubicBezTo>
                  <a:cubicBezTo>
                    <a:pt x="10" y="65"/>
                    <a:pt x="4" y="63"/>
                    <a:pt x="2" y="59"/>
                  </a:cubicBezTo>
                  <a:cubicBezTo>
                    <a:pt x="2" y="59"/>
                    <a:pt x="2" y="59"/>
                    <a:pt x="2" y="59"/>
                  </a:cubicBezTo>
                  <a:cubicBezTo>
                    <a:pt x="0" y="55"/>
                    <a:pt x="2" y="49"/>
                    <a:pt x="6" y="47"/>
                  </a:cubicBezTo>
                  <a:cubicBezTo>
                    <a:pt x="94" y="2"/>
                    <a:pt x="94" y="2"/>
                    <a:pt x="94" y="2"/>
                  </a:cubicBezTo>
                  <a:cubicBezTo>
                    <a:pt x="99" y="0"/>
                    <a:pt x="104" y="2"/>
                    <a:pt x="106" y="6"/>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92"/>
            <p:cNvSpPr>
              <a:spLocks/>
            </p:cNvSpPr>
            <p:nvPr/>
          </p:nvSpPr>
          <p:spPr bwMode="auto">
            <a:xfrm>
              <a:off x="2990850" y="4803775"/>
              <a:ext cx="217488" cy="34925"/>
            </a:xfrm>
            <a:custGeom>
              <a:avLst/>
              <a:gdLst>
                <a:gd name="T0" fmla="*/ 0 w 128"/>
                <a:gd name="T1" fmla="*/ 10 h 21"/>
                <a:gd name="T2" fmla="*/ 0 w 128"/>
                <a:gd name="T3" fmla="*/ 10 h 21"/>
                <a:gd name="T4" fmla="*/ 10 w 128"/>
                <a:gd name="T5" fmla="*/ 0 h 21"/>
                <a:gd name="T6" fmla="*/ 118 w 128"/>
                <a:gd name="T7" fmla="*/ 1 h 21"/>
                <a:gd name="T8" fmla="*/ 128 w 128"/>
                <a:gd name="T9" fmla="*/ 11 h 21"/>
                <a:gd name="T10" fmla="*/ 128 w 128"/>
                <a:gd name="T11" fmla="*/ 11 h 21"/>
                <a:gd name="T12" fmla="*/ 118 w 128"/>
                <a:gd name="T13" fmla="*/ 21 h 21"/>
                <a:gd name="T14" fmla="*/ 9 w 128"/>
                <a:gd name="T15" fmla="*/ 20 h 21"/>
                <a:gd name="T16" fmla="*/ 0 w 128"/>
                <a:gd name="T1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1">
                  <a:moveTo>
                    <a:pt x="0" y="10"/>
                  </a:moveTo>
                  <a:cubicBezTo>
                    <a:pt x="0" y="10"/>
                    <a:pt x="0" y="10"/>
                    <a:pt x="0" y="10"/>
                  </a:cubicBezTo>
                  <a:cubicBezTo>
                    <a:pt x="0" y="4"/>
                    <a:pt x="4" y="0"/>
                    <a:pt x="10" y="0"/>
                  </a:cubicBezTo>
                  <a:cubicBezTo>
                    <a:pt x="118" y="1"/>
                    <a:pt x="118" y="1"/>
                    <a:pt x="118" y="1"/>
                  </a:cubicBezTo>
                  <a:cubicBezTo>
                    <a:pt x="123" y="1"/>
                    <a:pt x="128" y="6"/>
                    <a:pt x="128" y="11"/>
                  </a:cubicBezTo>
                  <a:cubicBezTo>
                    <a:pt x="128" y="11"/>
                    <a:pt x="128" y="11"/>
                    <a:pt x="128" y="11"/>
                  </a:cubicBezTo>
                  <a:cubicBezTo>
                    <a:pt x="127" y="17"/>
                    <a:pt x="123" y="21"/>
                    <a:pt x="118" y="21"/>
                  </a:cubicBezTo>
                  <a:cubicBezTo>
                    <a:pt x="9" y="20"/>
                    <a:pt x="9" y="20"/>
                    <a:pt x="9" y="20"/>
                  </a:cubicBezTo>
                  <a:cubicBezTo>
                    <a:pt x="4" y="20"/>
                    <a:pt x="0" y="15"/>
                    <a:pt x="0" y="1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93"/>
            <p:cNvSpPr>
              <a:spLocks/>
            </p:cNvSpPr>
            <p:nvPr/>
          </p:nvSpPr>
          <p:spPr bwMode="auto">
            <a:xfrm>
              <a:off x="3001963" y="5030788"/>
              <a:ext cx="68263" cy="144463"/>
            </a:xfrm>
            <a:custGeom>
              <a:avLst/>
              <a:gdLst>
                <a:gd name="T0" fmla="*/ 13 w 40"/>
                <a:gd name="T1" fmla="*/ 84 h 85"/>
                <a:gd name="T2" fmla="*/ 13 w 40"/>
                <a:gd name="T3" fmla="*/ 84 h 85"/>
                <a:gd name="T4" fmla="*/ 2 w 40"/>
                <a:gd name="T5" fmla="*/ 67 h 85"/>
                <a:gd name="T6" fmla="*/ 12 w 40"/>
                <a:gd name="T7" fmla="*/ 13 h 85"/>
                <a:gd name="T8" fmla="*/ 28 w 40"/>
                <a:gd name="T9" fmla="*/ 1 h 85"/>
                <a:gd name="T10" fmla="*/ 28 w 40"/>
                <a:gd name="T11" fmla="*/ 1 h 85"/>
                <a:gd name="T12" fmla="*/ 39 w 40"/>
                <a:gd name="T13" fmla="*/ 17 h 85"/>
                <a:gd name="T14" fmla="*/ 29 w 40"/>
                <a:gd name="T15" fmla="*/ 72 h 85"/>
                <a:gd name="T16" fmla="*/ 13 w 40"/>
                <a:gd name="T17" fmla="*/ 8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85">
                  <a:moveTo>
                    <a:pt x="13" y="84"/>
                  </a:moveTo>
                  <a:cubicBezTo>
                    <a:pt x="13" y="84"/>
                    <a:pt x="13" y="84"/>
                    <a:pt x="13" y="84"/>
                  </a:cubicBezTo>
                  <a:cubicBezTo>
                    <a:pt x="6" y="82"/>
                    <a:pt x="0" y="75"/>
                    <a:pt x="2" y="67"/>
                  </a:cubicBezTo>
                  <a:cubicBezTo>
                    <a:pt x="12" y="13"/>
                    <a:pt x="12" y="13"/>
                    <a:pt x="12" y="13"/>
                  </a:cubicBezTo>
                  <a:cubicBezTo>
                    <a:pt x="13" y="5"/>
                    <a:pt x="20" y="0"/>
                    <a:pt x="28" y="1"/>
                  </a:cubicBezTo>
                  <a:cubicBezTo>
                    <a:pt x="28" y="1"/>
                    <a:pt x="28" y="1"/>
                    <a:pt x="28" y="1"/>
                  </a:cubicBezTo>
                  <a:cubicBezTo>
                    <a:pt x="35" y="3"/>
                    <a:pt x="40" y="10"/>
                    <a:pt x="39" y="17"/>
                  </a:cubicBezTo>
                  <a:cubicBezTo>
                    <a:pt x="29" y="72"/>
                    <a:pt x="29" y="72"/>
                    <a:pt x="29" y="72"/>
                  </a:cubicBezTo>
                  <a:cubicBezTo>
                    <a:pt x="28" y="80"/>
                    <a:pt x="21" y="85"/>
                    <a:pt x="13" y="84"/>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94"/>
            <p:cNvSpPr>
              <a:spLocks/>
            </p:cNvSpPr>
            <p:nvPr/>
          </p:nvSpPr>
          <p:spPr bwMode="auto">
            <a:xfrm>
              <a:off x="2709863" y="5016500"/>
              <a:ext cx="209550" cy="55563"/>
            </a:xfrm>
            <a:custGeom>
              <a:avLst/>
              <a:gdLst>
                <a:gd name="T0" fmla="*/ 47 w 132"/>
                <a:gd name="T1" fmla="*/ 17 h 35"/>
                <a:gd name="T2" fmla="*/ 86 w 132"/>
                <a:gd name="T3" fmla="*/ 17 h 35"/>
                <a:gd name="T4" fmla="*/ 86 w 132"/>
                <a:gd name="T5" fmla="*/ 0 h 35"/>
                <a:gd name="T6" fmla="*/ 132 w 132"/>
                <a:gd name="T7" fmla="*/ 0 h 35"/>
                <a:gd name="T8" fmla="*/ 132 w 132"/>
                <a:gd name="T9" fmla="*/ 35 h 35"/>
                <a:gd name="T10" fmla="*/ 0 w 132"/>
                <a:gd name="T11" fmla="*/ 35 h 35"/>
                <a:gd name="T12" fmla="*/ 0 w 132"/>
                <a:gd name="T13" fmla="*/ 0 h 35"/>
                <a:gd name="T14" fmla="*/ 47 w 132"/>
                <a:gd name="T15" fmla="*/ 0 h 35"/>
                <a:gd name="T16" fmla="*/ 47 w 132"/>
                <a:gd name="T1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35">
                  <a:moveTo>
                    <a:pt x="47" y="17"/>
                  </a:moveTo>
                  <a:lnTo>
                    <a:pt x="86" y="17"/>
                  </a:lnTo>
                  <a:lnTo>
                    <a:pt x="86" y="0"/>
                  </a:lnTo>
                  <a:lnTo>
                    <a:pt x="132" y="0"/>
                  </a:lnTo>
                  <a:lnTo>
                    <a:pt x="132" y="35"/>
                  </a:lnTo>
                  <a:lnTo>
                    <a:pt x="0" y="35"/>
                  </a:lnTo>
                  <a:lnTo>
                    <a:pt x="0" y="0"/>
                  </a:lnTo>
                  <a:lnTo>
                    <a:pt x="47" y="0"/>
                  </a:lnTo>
                  <a:lnTo>
                    <a:pt x="47" y="17"/>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Rectangle 95"/>
            <p:cNvSpPr>
              <a:spLocks noChangeArrowheads="1"/>
            </p:cNvSpPr>
            <p:nvPr/>
          </p:nvSpPr>
          <p:spPr bwMode="auto">
            <a:xfrm>
              <a:off x="2795588" y="5016500"/>
              <a:ext cx="39688" cy="15875"/>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96"/>
            <p:cNvSpPr>
              <a:spLocks noEditPoints="1"/>
            </p:cNvSpPr>
            <p:nvPr/>
          </p:nvSpPr>
          <p:spPr bwMode="auto">
            <a:xfrm>
              <a:off x="2709863" y="4895850"/>
              <a:ext cx="209550" cy="109538"/>
            </a:xfrm>
            <a:custGeom>
              <a:avLst/>
              <a:gdLst>
                <a:gd name="T0" fmla="*/ 66 w 132"/>
                <a:gd name="T1" fmla="*/ 0 h 69"/>
                <a:gd name="T2" fmla="*/ 98 w 132"/>
                <a:gd name="T3" fmla="*/ 0 h 69"/>
                <a:gd name="T4" fmla="*/ 98 w 132"/>
                <a:gd name="T5" fmla="*/ 26 h 69"/>
                <a:gd name="T6" fmla="*/ 132 w 132"/>
                <a:gd name="T7" fmla="*/ 26 h 69"/>
                <a:gd name="T8" fmla="*/ 132 w 132"/>
                <a:gd name="T9" fmla="*/ 69 h 69"/>
                <a:gd name="T10" fmla="*/ 86 w 132"/>
                <a:gd name="T11" fmla="*/ 69 h 69"/>
                <a:gd name="T12" fmla="*/ 66 w 132"/>
                <a:gd name="T13" fmla="*/ 69 h 69"/>
                <a:gd name="T14" fmla="*/ 66 w 132"/>
                <a:gd name="T15" fmla="*/ 26 h 69"/>
                <a:gd name="T16" fmla="*/ 87 w 132"/>
                <a:gd name="T17" fmla="*/ 26 h 69"/>
                <a:gd name="T18" fmla="*/ 87 w 132"/>
                <a:gd name="T19" fmla="*/ 26 h 69"/>
                <a:gd name="T20" fmla="*/ 87 w 132"/>
                <a:gd name="T21" fmla="*/ 12 h 69"/>
                <a:gd name="T22" fmla="*/ 66 w 132"/>
                <a:gd name="T23" fmla="*/ 12 h 69"/>
                <a:gd name="T24" fmla="*/ 66 w 132"/>
                <a:gd name="T25" fmla="*/ 0 h 69"/>
                <a:gd name="T26" fmla="*/ 35 w 132"/>
                <a:gd name="T27" fmla="*/ 0 h 69"/>
                <a:gd name="T28" fmla="*/ 66 w 132"/>
                <a:gd name="T29" fmla="*/ 0 h 69"/>
                <a:gd name="T30" fmla="*/ 66 w 132"/>
                <a:gd name="T31" fmla="*/ 12 h 69"/>
                <a:gd name="T32" fmla="*/ 46 w 132"/>
                <a:gd name="T33" fmla="*/ 12 h 69"/>
                <a:gd name="T34" fmla="*/ 46 w 132"/>
                <a:gd name="T35" fmla="*/ 26 h 69"/>
                <a:gd name="T36" fmla="*/ 66 w 132"/>
                <a:gd name="T37" fmla="*/ 26 h 69"/>
                <a:gd name="T38" fmla="*/ 66 w 132"/>
                <a:gd name="T39" fmla="*/ 69 h 69"/>
                <a:gd name="T40" fmla="*/ 47 w 132"/>
                <a:gd name="T41" fmla="*/ 69 h 69"/>
                <a:gd name="T42" fmla="*/ 0 w 132"/>
                <a:gd name="T43" fmla="*/ 69 h 69"/>
                <a:gd name="T44" fmla="*/ 0 w 132"/>
                <a:gd name="T45" fmla="*/ 26 h 69"/>
                <a:gd name="T46" fmla="*/ 35 w 132"/>
                <a:gd name="T47" fmla="*/ 26 h 69"/>
                <a:gd name="T48" fmla="*/ 35 w 132"/>
                <a:gd name="T4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2" h="69">
                  <a:moveTo>
                    <a:pt x="66" y="0"/>
                  </a:moveTo>
                  <a:lnTo>
                    <a:pt x="98" y="0"/>
                  </a:lnTo>
                  <a:lnTo>
                    <a:pt x="98" y="26"/>
                  </a:lnTo>
                  <a:lnTo>
                    <a:pt x="132" y="26"/>
                  </a:lnTo>
                  <a:lnTo>
                    <a:pt x="132" y="69"/>
                  </a:lnTo>
                  <a:lnTo>
                    <a:pt x="86" y="69"/>
                  </a:lnTo>
                  <a:lnTo>
                    <a:pt x="66" y="69"/>
                  </a:lnTo>
                  <a:lnTo>
                    <a:pt x="66" y="26"/>
                  </a:lnTo>
                  <a:lnTo>
                    <a:pt x="87" y="26"/>
                  </a:lnTo>
                  <a:lnTo>
                    <a:pt x="87" y="26"/>
                  </a:lnTo>
                  <a:lnTo>
                    <a:pt x="87" y="12"/>
                  </a:lnTo>
                  <a:lnTo>
                    <a:pt x="66" y="12"/>
                  </a:lnTo>
                  <a:lnTo>
                    <a:pt x="66" y="0"/>
                  </a:lnTo>
                  <a:close/>
                  <a:moveTo>
                    <a:pt x="35" y="0"/>
                  </a:moveTo>
                  <a:lnTo>
                    <a:pt x="66" y="0"/>
                  </a:lnTo>
                  <a:lnTo>
                    <a:pt x="66" y="12"/>
                  </a:lnTo>
                  <a:lnTo>
                    <a:pt x="46" y="12"/>
                  </a:lnTo>
                  <a:lnTo>
                    <a:pt x="46" y="26"/>
                  </a:lnTo>
                  <a:lnTo>
                    <a:pt x="66" y="26"/>
                  </a:lnTo>
                  <a:lnTo>
                    <a:pt x="66" y="69"/>
                  </a:lnTo>
                  <a:lnTo>
                    <a:pt x="47" y="69"/>
                  </a:lnTo>
                  <a:lnTo>
                    <a:pt x="0" y="69"/>
                  </a:lnTo>
                  <a:lnTo>
                    <a:pt x="0" y="26"/>
                  </a:lnTo>
                  <a:lnTo>
                    <a:pt x="35" y="26"/>
                  </a:lnTo>
                  <a:lnTo>
                    <a:pt x="35"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8" name="Group 367"/>
          <p:cNvGrpSpPr/>
          <p:nvPr/>
        </p:nvGrpSpPr>
        <p:grpSpPr>
          <a:xfrm>
            <a:off x="5634038" y="4892675"/>
            <a:ext cx="639763" cy="630238"/>
            <a:chOff x="5634038" y="4892675"/>
            <a:chExt cx="639763" cy="630238"/>
          </a:xfrm>
        </p:grpSpPr>
        <p:sp>
          <p:nvSpPr>
            <p:cNvPr id="260" name="Freeform 97"/>
            <p:cNvSpPr>
              <a:spLocks/>
            </p:cNvSpPr>
            <p:nvPr/>
          </p:nvSpPr>
          <p:spPr bwMode="auto">
            <a:xfrm>
              <a:off x="5789613" y="5054600"/>
              <a:ext cx="328613" cy="439738"/>
            </a:xfrm>
            <a:custGeom>
              <a:avLst/>
              <a:gdLst>
                <a:gd name="T0" fmla="*/ 96 w 192"/>
                <a:gd name="T1" fmla="*/ 0 h 258"/>
                <a:gd name="T2" fmla="*/ 192 w 192"/>
                <a:gd name="T3" fmla="*/ 97 h 258"/>
                <a:gd name="T4" fmla="*/ 147 w 192"/>
                <a:gd name="T5" fmla="*/ 179 h 258"/>
                <a:gd name="T6" fmla="*/ 136 w 192"/>
                <a:gd name="T7" fmla="*/ 258 h 258"/>
                <a:gd name="T8" fmla="*/ 56 w 192"/>
                <a:gd name="T9" fmla="*/ 258 h 258"/>
                <a:gd name="T10" fmla="*/ 45 w 192"/>
                <a:gd name="T11" fmla="*/ 179 h 258"/>
                <a:gd name="T12" fmla="*/ 0 w 192"/>
                <a:gd name="T13" fmla="*/ 97 h 258"/>
                <a:gd name="T14" fmla="*/ 96 w 192"/>
                <a:gd name="T15" fmla="*/ 0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258">
                  <a:moveTo>
                    <a:pt x="96" y="0"/>
                  </a:moveTo>
                  <a:cubicBezTo>
                    <a:pt x="149" y="0"/>
                    <a:pt x="192" y="43"/>
                    <a:pt x="192" y="97"/>
                  </a:cubicBezTo>
                  <a:cubicBezTo>
                    <a:pt x="192" y="131"/>
                    <a:pt x="174" y="162"/>
                    <a:pt x="147" y="179"/>
                  </a:cubicBezTo>
                  <a:cubicBezTo>
                    <a:pt x="136" y="258"/>
                    <a:pt x="136" y="258"/>
                    <a:pt x="136" y="258"/>
                  </a:cubicBezTo>
                  <a:cubicBezTo>
                    <a:pt x="56" y="258"/>
                    <a:pt x="56" y="258"/>
                    <a:pt x="56" y="258"/>
                  </a:cubicBezTo>
                  <a:cubicBezTo>
                    <a:pt x="45" y="179"/>
                    <a:pt x="45" y="179"/>
                    <a:pt x="45" y="179"/>
                  </a:cubicBezTo>
                  <a:cubicBezTo>
                    <a:pt x="18" y="162"/>
                    <a:pt x="0" y="131"/>
                    <a:pt x="0" y="97"/>
                  </a:cubicBezTo>
                  <a:cubicBezTo>
                    <a:pt x="0" y="43"/>
                    <a:pt x="43" y="0"/>
                    <a:pt x="96"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261" name="Freeform 98"/>
            <p:cNvSpPr>
              <a:spLocks noEditPoints="1"/>
            </p:cNvSpPr>
            <p:nvPr/>
          </p:nvSpPr>
          <p:spPr bwMode="auto">
            <a:xfrm>
              <a:off x="5873750" y="5256213"/>
              <a:ext cx="153988" cy="179388"/>
            </a:xfrm>
            <a:custGeom>
              <a:avLst/>
              <a:gdLst>
                <a:gd name="T0" fmla="*/ 31 w 90"/>
                <a:gd name="T1" fmla="*/ 99 h 105"/>
                <a:gd name="T2" fmla="*/ 28 w 90"/>
                <a:gd name="T3" fmla="*/ 104 h 105"/>
                <a:gd name="T4" fmla="*/ 24 w 90"/>
                <a:gd name="T5" fmla="*/ 101 h 105"/>
                <a:gd name="T6" fmla="*/ 7 w 90"/>
                <a:gd name="T7" fmla="*/ 34 h 105"/>
                <a:gd name="T8" fmla="*/ 7 w 90"/>
                <a:gd name="T9" fmla="*/ 3 h 105"/>
                <a:gd name="T10" fmla="*/ 8 w 90"/>
                <a:gd name="T11" fmla="*/ 4 h 105"/>
                <a:gd name="T12" fmla="*/ 7 w 90"/>
                <a:gd name="T13" fmla="*/ 3 h 105"/>
                <a:gd name="T14" fmla="*/ 7 w 90"/>
                <a:gd name="T15" fmla="*/ 3 h 105"/>
                <a:gd name="T16" fmla="*/ 12 w 90"/>
                <a:gd name="T17" fmla="*/ 7 h 105"/>
                <a:gd name="T18" fmla="*/ 46 w 90"/>
                <a:gd name="T19" fmla="*/ 18 h 105"/>
                <a:gd name="T20" fmla="*/ 79 w 90"/>
                <a:gd name="T21" fmla="*/ 7 h 105"/>
                <a:gd name="T22" fmla="*/ 83 w 90"/>
                <a:gd name="T23" fmla="*/ 2 h 105"/>
                <a:gd name="T24" fmla="*/ 88 w 90"/>
                <a:gd name="T25" fmla="*/ 2 h 105"/>
                <a:gd name="T26" fmla="*/ 90 w 90"/>
                <a:gd name="T27" fmla="*/ 6 h 105"/>
                <a:gd name="T28" fmla="*/ 66 w 90"/>
                <a:gd name="T29" fmla="*/ 101 h 105"/>
                <a:gd name="T30" fmla="*/ 62 w 90"/>
                <a:gd name="T31" fmla="*/ 104 h 105"/>
                <a:gd name="T32" fmla="*/ 59 w 90"/>
                <a:gd name="T33" fmla="*/ 99 h 105"/>
                <a:gd name="T34" fmla="*/ 79 w 90"/>
                <a:gd name="T35" fmla="*/ 16 h 105"/>
                <a:gd name="T36" fmla="*/ 46 w 90"/>
                <a:gd name="T37" fmla="*/ 26 h 105"/>
                <a:gd name="T38" fmla="*/ 11 w 90"/>
                <a:gd name="T39" fmla="*/ 15 h 105"/>
                <a:gd name="T40" fmla="*/ 31 w 90"/>
                <a:gd name="T41" fmla="*/ 99 h 105"/>
                <a:gd name="T42" fmla="*/ 7 w 90"/>
                <a:gd name="T43" fmla="*/ 34 h 105"/>
                <a:gd name="T44" fmla="*/ 0 w 90"/>
                <a:gd name="T45" fmla="*/ 6 h 105"/>
                <a:gd name="T46" fmla="*/ 3 w 90"/>
                <a:gd name="T47" fmla="*/ 1 h 105"/>
                <a:gd name="T48" fmla="*/ 7 w 90"/>
                <a:gd name="T49" fmla="*/ 2 h 105"/>
                <a:gd name="T50" fmla="*/ 7 w 90"/>
                <a:gd name="T51" fmla="*/ 3 h 105"/>
                <a:gd name="T52" fmla="*/ 7 w 90"/>
                <a:gd name="T53" fmla="*/ 3 h 105"/>
                <a:gd name="T54" fmla="*/ 7 w 90"/>
                <a:gd name="T55" fmla="*/ 2 h 105"/>
                <a:gd name="T56" fmla="*/ 7 w 90"/>
                <a:gd name="T57" fmla="*/ 3 h 105"/>
                <a:gd name="T58" fmla="*/ 7 w 90"/>
                <a:gd name="T59" fmla="*/ 3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05">
                  <a:moveTo>
                    <a:pt x="31" y="99"/>
                  </a:moveTo>
                  <a:cubicBezTo>
                    <a:pt x="32" y="101"/>
                    <a:pt x="30" y="104"/>
                    <a:pt x="28" y="104"/>
                  </a:cubicBezTo>
                  <a:cubicBezTo>
                    <a:pt x="26" y="105"/>
                    <a:pt x="24" y="103"/>
                    <a:pt x="24" y="101"/>
                  </a:cubicBezTo>
                  <a:cubicBezTo>
                    <a:pt x="7" y="34"/>
                    <a:pt x="7" y="34"/>
                    <a:pt x="7" y="34"/>
                  </a:cubicBezTo>
                  <a:cubicBezTo>
                    <a:pt x="7" y="3"/>
                    <a:pt x="7" y="3"/>
                    <a:pt x="7" y="3"/>
                  </a:cubicBezTo>
                  <a:cubicBezTo>
                    <a:pt x="8" y="4"/>
                    <a:pt x="8" y="4"/>
                    <a:pt x="8" y="4"/>
                  </a:cubicBezTo>
                  <a:cubicBezTo>
                    <a:pt x="8" y="3"/>
                    <a:pt x="7" y="3"/>
                    <a:pt x="7" y="3"/>
                  </a:cubicBezTo>
                  <a:cubicBezTo>
                    <a:pt x="7" y="3"/>
                    <a:pt x="7" y="3"/>
                    <a:pt x="7" y="3"/>
                  </a:cubicBezTo>
                  <a:cubicBezTo>
                    <a:pt x="9" y="4"/>
                    <a:pt x="10" y="6"/>
                    <a:pt x="12" y="7"/>
                  </a:cubicBezTo>
                  <a:cubicBezTo>
                    <a:pt x="21" y="14"/>
                    <a:pt x="34" y="18"/>
                    <a:pt x="46" y="18"/>
                  </a:cubicBezTo>
                  <a:cubicBezTo>
                    <a:pt x="58" y="19"/>
                    <a:pt x="70" y="15"/>
                    <a:pt x="79" y="7"/>
                  </a:cubicBezTo>
                  <a:cubicBezTo>
                    <a:pt x="80" y="5"/>
                    <a:pt x="82" y="4"/>
                    <a:pt x="83" y="2"/>
                  </a:cubicBezTo>
                  <a:cubicBezTo>
                    <a:pt x="84" y="1"/>
                    <a:pt x="87" y="0"/>
                    <a:pt x="88" y="2"/>
                  </a:cubicBezTo>
                  <a:cubicBezTo>
                    <a:pt x="90" y="3"/>
                    <a:pt x="90" y="4"/>
                    <a:pt x="90" y="6"/>
                  </a:cubicBezTo>
                  <a:cubicBezTo>
                    <a:pt x="66" y="101"/>
                    <a:pt x="66" y="101"/>
                    <a:pt x="66" y="101"/>
                  </a:cubicBezTo>
                  <a:cubicBezTo>
                    <a:pt x="66" y="103"/>
                    <a:pt x="64" y="105"/>
                    <a:pt x="62" y="104"/>
                  </a:cubicBezTo>
                  <a:cubicBezTo>
                    <a:pt x="60" y="104"/>
                    <a:pt x="58" y="101"/>
                    <a:pt x="59" y="99"/>
                  </a:cubicBezTo>
                  <a:cubicBezTo>
                    <a:pt x="79" y="16"/>
                    <a:pt x="79" y="16"/>
                    <a:pt x="79" y="16"/>
                  </a:cubicBezTo>
                  <a:cubicBezTo>
                    <a:pt x="70" y="23"/>
                    <a:pt x="58" y="26"/>
                    <a:pt x="46" y="26"/>
                  </a:cubicBezTo>
                  <a:cubicBezTo>
                    <a:pt x="33" y="26"/>
                    <a:pt x="21" y="22"/>
                    <a:pt x="11" y="15"/>
                  </a:cubicBezTo>
                  <a:lnTo>
                    <a:pt x="31" y="99"/>
                  </a:lnTo>
                  <a:close/>
                  <a:moveTo>
                    <a:pt x="7" y="34"/>
                  </a:moveTo>
                  <a:cubicBezTo>
                    <a:pt x="0" y="6"/>
                    <a:pt x="0" y="6"/>
                    <a:pt x="0" y="6"/>
                  </a:cubicBezTo>
                  <a:cubicBezTo>
                    <a:pt x="0" y="4"/>
                    <a:pt x="1" y="1"/>
                    <a:pt x="3" y="1"/>
                  </a:cubicBezTo>
                  <a:cubicBezTo>
                    <a:pt x="5" y="1"/>
                    <a:pt x="6" y="1"/>
                    <a:pt x="7" y="2"/>
                  </a:cubicBezTo>
                  <a:cubicBezTo>
                    <a:pt x="7" y="3"/>
                    <a:pt x="7" y="3"/>
                    <a:pt x="7" y="3"/>
                  </a:cubicBezTo>
                  <a:cubicBezTo>
                    <a:pt x="7" y="3"/>
                    <a:pt x="7" y="3"/>
                    <a:pt x="7" y="3"/>
                  </a:cubicBezTo>
                  <a:cubicBezTo>
                    <a:pt x="7" y="3"/>
                    <a:pt x="7" y="2"/>
                    <a:pt x="7" y="2"/>
                  </a:cubicBezTo>
                  <a:cubicBezTo>
                    <a:pt x="7" y="3"/>
                    <a:pt x="7" y="3"/>
                    <a:pt x="7" y="3"/>
                  </a:cubicBezTo>
                  <a:lnTo>
                    <a:pt x="7" y="34"/>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99"/>
            <p:cNvSpPr>
              <a:spLocks/>
            </p:cNvSpPr>
            <p:nvPr/>
          </p:nvSpPr>
          <p:spPr bwMode="auto">
            <a:xfrm>
              <a:off x="5859463" y="5413375"/>
              <a:ext cx="188913" cy="109538"/>
            </a:xfrm>
            <a:custGeom>
              <a:avLst/>
              <a:gdLst>
                <a:gd name="T0" fmla="*/ 0 w 110"/>
                <a:gd name="T1" fmla="*/ 0 h 64"/>
                <a:gd name="T2" fmla="*/ 110 w 110"/>
                <a:gd name="T3" fmla="*/ 0 h 64"/>
                <a:gd name="T4" fmla="*/ 104 w 110"/>
                <a:gd name="T5" fmla="*/ 51 h 64"/>
                <a:gd name="T6" fmla="*/ 91 w 110"/>
                <a:gd name="T7" fmla="*/ 64 h 64"/>
                <a:gd name="T8" fmla="*/ 19 w 110"/>
                <a:gd name="T9" fmla="*/ 64 h 64"/>
                <a:gd name="T10" fmla="*/ 6 w 110"/>
                <a:gd name="T11" fmla="*/ 51 h 64"/>
                <a:gd name="T12" fmla="*/ 0 w 110"/>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110" h="64">
                  <a:moveTo>
                    <a:pt x="0" y="0"/>
                  </a:moveTo>
                  <a:cubicBezTo>
                    <a:pt x="110" y="0"/>
                    <a:pt x="110" y="0"/>
                    <a:pt x="110" y="0"/>
                  </a:cubicBezTo>
                  <a:cubicBezTo>
                    <a:pt x="104" y="51"/>
                    <a:pt x="104" y="51"/>
                    <a:pt x="104" y="51"/>
                  </a:cubicBezTo>
                  <a:cubicBezTo>
                    <a:pt x="103" y="60"/>
                    <a:pt x="103" y="64"/>
                    <a:pt x="91" y="64"/>
                  </a:cubicBezTo>
                  <a:cubicBezTo>
                    <a:pt x="19" y="64"/>
                    <a:pt x="19" y="64"/>
                    <a:pt x="19" y="64"/>
                  </a:cubicBezTo>
                  <a:cubicBezTo>
                    <a:pt x="7" y="64"/>
                    <a:pt x="7" y="60"/>
                    <a:pt x="6" y="51"/>
                  </a:cubicBezTo>
                  <a:lnTo>
                    <a:pt x="0"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100"/>
            <p:cNvSpPr>
              <a:spLocks/>
            </p:cNvSpPr>
            <p:nvPr/>
          </p:nvSpPr>
          <p:spPr bwMode="auto">
            <a:xfrm>
              <a:off x="6016625" y="4908550"/>
              <a:ext cx="55563" cy="119063"/>
            </a:xfrm>
            <a:custGeom>
              <a:avLst/>
              <a:gdLst>
                <a:gd name="T0" fmla="*/ 22 w 32"/>
                <a:gd name="T1" fmla="*/ 4 h 69"/>
                <a:gd name="T2" fmla="*/ 28 w 32"/>
                <a:gd name="T3" fmla="*/ 1 h 69"/>
                <a:gd name="T4" fmla="*/ 31 w 32"/>
                <a:gd name="T5" fmla="*/ 7 h 69"/>
                <a:gd name="T6" fmla="*/ 10 w 32"/>
                <a:gd name="T7" fmla="*/ 66 h 69"/>
                <a:gd name="T8" fmla="*/ 3 w 32"/>
                <a:gd name="T9" fmla="*/ 68 h 69"/>
                <a:gd name="T10" fmla="*/ 1 w 32"/>
                <a:gd name="T11" fmla="*/ 62 h 69"/>
                <a:gd name="T12" fmla="*/ 22 w 32"/>
                <a:gd name="T13" fmla="*/ 4 h 69"/>
              </a:gdLst>
              <a:ahLst/>
              <a:cxnLst>
                <a:cxn ang="0">
                  <a:pos x="T0" y="T1"/>
                </a:cxn>
                <a:cxn ang="0">
                  <a:pos x="T2" y="T3"/>
                </a:cxn>
                <a:cxn ang="0">
                  <a:pos x="T4" y="T5"/>
                </a:cxn>
                <a:cxn ang="0">
                  <a:pos x="T6" y="T7"/>
                </a:cxn>
                <a:cxn ang="0">
                  <a:pos x="T8" y="T9"/>
                </a:cxn>
                <a:cxn ang="0">
                  <a:pos x="T10" y="T11"/>
                </a:cxn>
                <a:cxn ang="0">
                  <a:pos x="T12" y="T13"/>
                </a:cxn>
              </a:cxnLst>
              <a:rect l="0" t="0" r="r" b="b"/>
              <a:pathLst>
                <a:path w="32" h="69">
                  <a:moveTo>
                    <a:pt x="22" y="4"/>
                  </a:moveTo>
                  <a:cubicBezTo>
                    <a:pt x="23" y="2"/>
                    <a:pt x="25" y="0"/>
                    <a:pt x="28" y="1"/>
                  </a:cubicBezTo>
                  <a:cubicBezTo>
                    <a:pt x="30" y="2"/>
                    <a:pt x="32" y="5"/>
                    <a:pt x="31" y="7"/>
                  </a:cubicBezTo>
                  <a:cubicBezTo>
                    <a:pt x="10" y="66"/>
                    <a:pt x="10" y="66"/>
                    <a:pt x="10" y="66"/>
                  </a:cubicBezTo>
                  <a:cubicBezTo>
                    <a:pt x="9" y="68"/>
                    <a:pt x="6" y="69"/>
                    <a:pt x="3" y="68"/>
                  </a:cubicBezTo>
                  <a:cubicBezTo>
                    <a:pt x="1" y="68"/>
                    <a:pt x="0" y="65"/>
                    <a:pt x="1" y="62"/>
                  </a:cubicBezTo>
                  <a:lnTo>
                    <a:pt x="22" y="4"/>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101"/>
            <p:cNvSpPr>
              <a:spLocks/>
            </p:cNvSpPr>
            <p:nvPr/>
          </p:nvSpPr>
          <p:spPr bwMode="auto">
            <a:xfrm>
              <a:off x="6080125" y="4965700"/>
              <a:ext cx="85725" cy="98425"/>
            </a:xfrm>
            <a:custGeom>
              <a:avLst/>
              <a:gdLst>
                <a:gd name="T0" fmla="*/ 41 w 50"/>
                <a:gd name="T1" fmla="*/ 2 h 58"/>
                <a:gd name="T2" fmla="*/ 48 w 50"/>
                <a:gd name="T3" fmla="*/ 1 h 58"/>
                <a:gd name="T4" fmla="*/ 48 w 50"/>
                <a:gd name="T5" fmla="*/ 8 h 58"/>
                <a:gd name="T6" fmla="*/ 9 w 50"/>
                <a:gd name="T7" fmla="*/ 55 h 58"/>
                <a:gd name="T8" fmla="*/ 2 w 50"/>
                <a:gd name="T9" fmla="*/ 56 h 58"/>
                <a:gd name="T10" fmla="*/ 1 w 50"/>
                <a:gd name="T11" fmla="*/ 49 h 58"/>
                <a:gd name="T12" fmla="*/ 41 w 50"/>
                <a:gd name="T13" fmla="*/ 2 h 58"/>
              </a:gdLst>
              <a:ahLst/>
              <a:cxnLst>
                <a:cxn ang="0">
                  <a:pos x="T0" y="T1"/>
                </a:cxn>
                <a:cxn ang="0">
                  <a:pos x="T2" y="T3"/>
                </a:cxn>
                <a:cxn ang="0">
                  <a:pos x="T4" y="T5"/>
                </a:cxn>
                <a:cxn ang="0">
                  <a:pos x="T6" y="T7"/>
                </a:cxn>
                <a:cxn ang="0">
                  <a:pos x="T8" y="T9"/>
                </a:cxn>
                <a:cxn ang="0">
                  <a:pos x="T10" y="T11"/>
                </a:cxn>
                <a:cxn ang="0">
                  <a:pos x="T12" y="T13"/>
                </a:cxn>
              </a:cxnLst>
              <a:rect l="0" t="0" r="r" b="b"/>
              <a:pathLst>
                <a:path w="50" h="58">
                  <a:moveTo>
                    <a:pt x="41" y="2"/>
                  </a:moveTo>
                  <a:cubicBezTo>
                    <a:pt x="43" y="0"/>
                    <a:pt x="46" y="0"/>
                    <a:pt x="48" y="1"/>
                  </a:cubicBezTo>
                  <a:cubicBezTo>
                    <a:pt x="50" y="3"/>
                    <a:pt x="50" y="6"/>
                    <a:pt x="48" y="8"/>
                  </a:cubicBezTo>
                  <a:cubicBezTo>
                    <a:pt x="9" y="55"/>
                    <a:pt x="9" y="55"/>
                    <a:pt x="9" y="55"/>
                  </a:cubicBezTo>
                  <a:cubicBezTo>
                    <a:pt x="7" y="57"/>
                    <a:pt x="4" y="58"/>
                    <a:pt x="2" y="56"/>
                  </a:cubicBezTo>
                  <a:cubicBezTo>
                    <a:pt x="0" y="54"/>
                    <a:pt x="0" y="51"/>
                    <a:pt x="1" y="49"/>
                  </a:cubicBezTo>
                  <a:lnTo>
                    <a:pt x="41" y="2"/>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102"/>
            <p:cNvSpPr>
              <a:spLocks/>
            </p:cNvSpPr>
            <p:nvPr/>
          </p:nvSpPr>
          <p:spPr bwMode="auto">
            <a:xfrm>
              <a:off x="6126163" y="5049838"/>
              <a:ext cx="109538" cy="69850"/>
            </a:xfrm>
            <a:custGeom>
              <a:avLst/>
              <a:gdLst>
                <a:gd name="T0" fmla="*/ 57 w 64"/>
                <a:gd name="T1" fmla="*/ 1 h 41"/>
                <a:gd name="T2" fmla="*/ 63 w 64"/>
                <a:gd name="T3" fmla="*/ 3 h 41"/>
                <a:gd name="T4" fmla="*/ 61 w 64"/>
                <a:gd name="T5" fmla="*/ 9 h 41"/>
                <a:gd name="T6" fmla="*/ 8 w 64"/>
                <a:gd name="T7" fmla="*/ 40 h 41"/>
                <a:gd name="T8" fmla="*/ 1 w 64"/>
                <a:gd name="T9" fmla="*/ 38 h 41"/>
                <a:gd name="T10" fmla="*/ 3 w 64"/>
                <a:gd name="T11" fmla="*/ 32 h 41"/>
                <a:gd name="T12" fmla="*/ 57 w 64"/>
                <a:gd name="T13" fmla="*/ 1 h 41"/>
              </a:gdLst>
              <a:ahLst/>
              <a:cxnLst>
                <a:cxn ang="0">
                  <a:pos x="T0" y="T1"/>
                </a:cxn>
                <a:cxn ang="0">
                  <a:pos x="T2" y="T3"/>
                </a:cxn>
                <a:cxn ang="0">
                  <a:pos x="T4" y="T5"/>
                </a:cxn>
                <a:cxn ang="0">
                  <a:pos x="T6" y="T7"/>
                </a:cxn>
                <a:cxn ang="0">
                  <a:pos x="T8" y="T9"/>
                </a:cxn>
                <a:cxn ang="0">
                  <a:pos x="T10" y="T11"/>
                </a:cxn>
                <a:cxn ang="0">
                  <a:pos x="T12" y="T13"/>
                </a:cxn>
              </a:cxnLst>
              <a:rect l="0" t="0" r="r" b="b"/>
              <a:pathLst>
                <a:path w="64" h="41">
                  <a:moveTo>
                    <a:pt x="57" y="1"/>
                  </a:moveTo>
                  <a:cubicBezTo>
                    <a:pt x="59" y="0"/>
                    <a:pt x="62" y="0"/>
                    <a:pt x="63" y="3"/>
                  </a:cubicBezTo>
                  <a:cubicBezTo>
                    <a:pt x="64" y="5"/>
                    <a:pt x="64" y="8"/>
                    <a:pt x="61" y="9"/>
                  </a:cubicBezTo>
                  <a:cubicBezTo>
                    <a:pt x="8" y="40"/>
                    <a:pt x="8" y="40"/>
                    <a:pt x="8" y="40"/>
                  </a:cubicBezTo>
                  <a:cubicBezTo>
                    <a:pt x="6" y="41"/>
                    <a:pt x="3" y="41"/>
                    <a:pt x="1" y="38"/>
                  </a:cubicBezTo>
                  <a:cubicBezTo>
                    <a:pt x="0" y="36"/>
                    <a:pt x="1" y="33"/>
                    <a:pt x="3" y="32"/>
                  </a:cubicBezTo>
                  <a:lnTo>
                    <a:pt x="57" y="1"/>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103"/>
            <p:cNvSpPr>
              <a:spLocks/>
            </p:cNvSpPr>
            <p:nvPr/>
          </p:nvSpPr>
          <p:spPr bwMode="auto">
            <a:xfrm>
              <a:off x="6151563" y="5151438"/>
              <a:ext cx="122238" cy="36513"/>
            </a:xfrm>
            <a:custGeom>
              <a:avLst/>
              <a:gdLst>
                <a:gd name="T0" fmla="*/ 65 w 71"/>
                <a:gd name="T1" fmla="*/ 1 h 21"/>
                <a:gd name="T2" fmla="*/ 71 w 71"/>
                <a:gd name="T3" fmla="*/ 5 h 21"/>
                <a:gd name="T4" fmla="*/ 67 w 71"/>
                <a:gd name="T5" fmla="*/ 10 h 21"/>
                <a:gd name="T6" fmla="*/ 6 w 71"/>
                <a:gd name="T7" fmla="*/ 21 h 21"/>
                <a:gd name="T8" fmla="*/ 0 w 71"/>
                <a:gd name="T9" fmla="*/ 17 h 21"/>
                <a:gd name="T10" fmla="*/ 4 w 71"/>
                <a:gd name="T11" fmla="*/ 11 h 21"/>
                <a:gd name="T12" fmla="*/ 65 w 71"/>
                <a:gd name="T13" fmla="*/ 1 h 21"/>
              </a:gdLst>
              <a:ahLst/>
              <a:cxnLst>
                <a:cxn ang="0">
                  <a:pos x="T0" y="T1"/>
                </a:cxn>
                <a:cxn ang="0">
                  <a:pos x="T2" y="T3"/>
                </a:cxn>
                <a:cxn ang="0">
                  <a:pos x="T4" y="T5"/>
                </a:cxn>
                <a:cxn ang="0">
                  <a:pos x="T6" y="T7"/>
                </a:cxn>
                <a:cxn ang="0">
                  <a:pos x="T8" y="T9"/>
                </a:cxn>
                <a:cxn ang="0">
                  <a:pos x="T10" y="T11"/>
                </a:cxn>
                <a:cxn ang="0">
                  <a:pos x="T12" y="T13"/>
                </a:cxn>
              </a:cxnLst>
              <a:rect l="0" t="0" r="r" b="b"/>
              <a:pathLst>
                <a:path w="71" h="21">
                  <a:moveTo>
                    <a:pt x="65" y="1"/>
                  </a:moveTo>
                  <a:cubicBezTo>
                    <a:pt x="68" y="0"/>
                    <a:pt x="70" y="2"/>
                    <a:pt x="71" y="5"/>
                  </a:cubicBezTo>
                  <a:cubicBezTo>
                    <a:pt x="71" y="7"/>
                    <a:pt x="69" y="10"/>
                    <a:pt x="67" y="10"/>
                  </a:cubicBezTo>
                  <a:cubicBezTo>
                    <a:pt x="6" y="21"/>
                    <a:pt x="6" y="21"/>
                    <a:pt x="6" y="21"/>
                  </a:cubicBezTo>
                  <a:cubicBezTo>
                    <a:pt x="3" y="21"/>
                    <a:pt x="1" y="20"/>
                    <a:pt x="0" y="17"/>
                  </a:cubicBezTo>
                  <a:cubicBezTo>
                    <a:pt x="0" y="14"/>
                    <a:pt x="2" y="12"/>
                    <a:pt x="4" y="11"/>
                  </a:cubicBezTo>
                  <a:lnTo>
                    <a:pt x="65" y="1"/>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104"/>
            <p:cNvSpPr>
              <a:spLocks/>
            </p:cNvSpPr>
            <p:nvPr/>
          </p:nvSpPr>
          <p:spPr bwMode="auto">
            <a:xfrm>
              <a:off x="5945188" y="4892675"/>
              <a:ext cx="17463" cy="120650"/>
            </a:xfrm>
            <a:custGeom>
              <a:avLst/>
              <a:gdLst>
                <a:gd name="T0" fmla="*/ 0 w 10"/>
                <a:gd name="T1" fmla="*/ 5 h 71"/>
                <a:gd name="T2" fmla="*/ 5 w 10"/>
                <a:gd name="T3" fmla="*/ 0 h 71"/>
                <a:gd name="T4" fmla="*/ 10 w 10"/>
                <a:gd name="T5" fmla="*/ 5 h 71"/>
                <a:gd name="T6" fmla="*/ 10 w 10"/>
                <a:gd name="T7" fmla="*/ 67 h 71"/>
                <a:gd name="T8" fmla="*/ 5 w 10"/>
                <a:gd name="T9" fmla="*/ 71 h 71"/>
                <a:gd name="T10" fmla="*/ 0 w 10"/>
                <a:gd name="T11" fmla="*/ 67 h 71"/>
                <a:gd name="T12" fmla="*/ 0 w 10"/>
                <a:gd name="T13" fmla="*/ 5 h 71"/>
              </a:gdLst>
              <a:ahLst/>
              <a:cxnLst>
                <a:cxn ang="0">
                  <a:pos x="T0" y="T1"/>
                </a:cxn>
                <a:cxn ang="0">
                  <a:pos x="T2" y="T3"/>
                </a:cxn>
                <a:cxn ang="0">
                  <a:pos x="T4" y="T5"/>
                </a:cxn>
                <a:cxn ang="0">
                  <a:pos x="T6" y="T7"/>
                </a:cxn>
                <a:cxn ang="0">
                  <a:pos x="T8" y="T9"/>
                </a:cxn>
                <a:cxn ang="0">
                  <a:pos x="T10" y="T11"/>
                </a:cxn>
                <a:cxn ang="0">
                  <a:pos x="T12" y="T13"/>
                </a:cxn>
              </a:cxnLst>
              <a:rect l="0" t="0" r="r" b="b"/>
              <a:pathLst>
                <a:path w="10" h="71">
                  <a:moveTo>
                    <a:pt x="0" y="5"/>
                  </a:moveTo>
                  <a:cubicBezTo>
                    <a:pt x="0" y="2"/>
                    <a:pt x="2" y="0"/>
                    <a:pt x="5" y="0"/>
                  </a:cubicBezTo>
                  <a:cubicBezTo>
                    <a:pt x="8" y="0"/>
                    <a:pt x="10" y="2"/>
                    <a:pt x="10" y="5"/>
                  </a:cubicBezTo>
                  <a:cubicBezTo>
                    <a:pt x="10" y="67"/>
                    <a:pt x="10" y="67"/>
                    <a:pt x="10" y="67"/>
                  </a:cubicBezTo>
                  <a:cubicBezTo>
                    <a:pt x="10" y="69"/>
                    <a:pt x="8" y="71"/>
                    <a:pt x="5" y="71"/>
                  </a:cubicBezTo>
                  <a:cubicBezTo>
                    <a:pt x="2" y="71"/>
                    <a:pt x="0" y="69"/>
                    <a:pt x="0" y="67"/>
                  </a:cubicBezTo>
                  <a:lnTo>
                    <a:pt x="0" y="5"/>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105"/>
            <p:cNvSpPr>
              <a:spLocks/>
            </p:cNvSpPr>
            <p:nvPr/>
          </p:nvSpPr>
          <p:spPr bwMode="auto">
            <a:xfrm>
              <a:off x="5835650" y="4908550"/>
              <a:ext cx="55563" cy="119063"/>
            </a:xfrm>
            <a:custGeom>
              <a:avLst/>
              <a:gdLst>
                <a:gd name="T0" fmla="*/ 1 w 32"/>
                <a:gd name="T1" fmla="*/ 7 h 69"/>
                <a:gd name="T2" fmla="*/ 4 w 32"/>
                <a:gd name="T3" fmla="*/ 1 h 69"/>
                <a:gd name="T4" fmla="*/ 10 w 32"/>
                <a:gd name="T5" fmla="*/ 4 h 69"/>
                <a:gd name="T6" fmla="*/ 31 w 32"/>
                <a:gd name="T7" fmla="*/ 62 h 69"/>
                <a:gd name="T8" fmla="*/ 29 w 32"/>
                <a:gd name="T9" fmla="*/ 68 h 69"/>
                <a:gd name="T10" fmla="*/ 22 w 32"/>
                <a:gd name="T11" fmla="*/ 66 h 69"/>
                <a:gd name="T12" fmla="*/ 1 w 32"/>
                <a:gd name="T13" fmla="*/ 7 h 69"/>
              </a:gdLst>
              <a:ahLst/>
              <a:cxnLst>
                <a:cxn ang="0">
                  <a:pos x="T0" y="T1"/>
                </a:cxn>
                <a:cxn ang="0">
                  <a:pos x="T2" y="T3"/>
                </a:cxn>
                <a:cxn ang="0">
                  <a:pos x="T4" y="T5"/>
                </a:cxn>
                <a:cxn ang="0">
                  <a:pos x="T6" y="T7"/>
                </a:cxn>
                <a:cxn ang="0">
                  <a:pos x="T8" y="T9"/>
                </a:cxn>
                <a:cxn ang="0">
                  <a:pos x="T10" y="T11"/>
                </a:cxn>
                <a:cxn ang="0">
                  <a:pos x="T12" y="T13"/>
                </a:cxn>
              </a:cxnLst>
              <a:rect l="0" t="0" r="r" b="b"/>
              <a:pathLst>
                <a:path w="32" h="69">
                  <a:moveTo>
                    <a:pt x="1" y="7"/>
                  </a:moveTo>
                  <a:cubicBezTo>
                    <a:pt x="0" y="5"/>
                    <a:pt x="2" y="2"/>
                    <a:pt x="4" y="1"/>
                  </a:cubicBezTo>
                  <a:cubicBezTo>
                    <a:pt x="7" y="0"/>
                    <a:pt x="9" y="2"/>
                    <a:pt x="10" y="4"/>
                  </a:cubicBezTo>
                  <a:cubicBezTo>
                    <a:pt x="31" y="62"/>
                    <a:pt x="31" y="62"/>
                    <a:pt x="31" y="62"/>
                  </a:cubicBezTo>
                  <a:cubicBezTo>
                    <a:pt x="32" y="65"/>
                    <a:pt x="31" y="68"/>
                    <a:pt x="29" y="68"/>
                  </a:cubicBezTo>
                  <a:cubicBezTo>
                    <a:pt x="26" y="69"/>
                    <a:pt x="23" y="68"/>
                    <a:pt x="22" y="66"/>
                  </a:cubicBezTo>
                  <a:lnTo>
                    <a:pt x="1" y="7"/>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106"/>
            <p:cNvSpPr>
              <a:spLocks/>
            </p:cNvSpPr>
            <p:nvPr/>
          </p:nvSpPr>
          <p:spPr bwMode="auto">
            <a:xfrm>
              <a:off x="5741988" y="4965700"/>
              <a:ext cx="85725" cy="98425"/>
            </a:xfrm>
            <a:custGeom>
              <a:avLst/>
              <a:gdLst>
                <a:gd name="T0" fmla="*/ 1 w 50"/>
                <a:gd name="T1" fmla="*/ 8 h 58"/>
                <a:gd name="T2" fmla="*/ 2 w 50"/>
                <a:gd name="T3" fmla="*/ 1 h 58"/>
                <a:gd name="T4" fmla="*/ 9 w 50"/>
                <a:gd name="T5" fmla="*/ 2 h 58"/>
                <a:gd name="T6" fmla="*/ 49 w 50"/>
                <a:gd name="T7" fmla="*/ 49 h 58"/>
                <a:gd name="T8" fmla="*/ 48 w 50"/>
                <a:gd name="T9" fmla="*/ 56 h 58"/>
                <a:gd name="T10" fmla="*/ 41 w 50"/>
                <a:gd name="T11" fmla="*/ 55 h 58"/>
                <a:gd name="T12" fmla="*/ 1 w 50"/>
                <a:gd name="T13" fmla="*/ 8 h 58"/>
              </a:gdLst>
              <a:ahLst/>
              <a:cxnLst>
                <a:cxn ang="0">
                  <a:pos x="T0" y="T1"/>
                </a:cxn>
                <a:cxn ang="0">
                  <a:pos x="T2" y="T3"/>
                </a:cxn>
                <a:cxn ang="0">
                  <a:pos x="T4" y="T5"/>
                </a:cxn>
                <a:cxn ang="0">
                  <a:pos x="T6" y="T7"/>
                </a:cxn>
                <a:cxn ang="0">
                  <a:pos x="T8" y="T9"/>
                </a:cxn>
                <a:cxn ang="0">
                  <a:pos x="T10" y="T11"/>
                </a:cxn>
                <a:cxn ang="0">
                  <a:pos x="T12" y="T13"/>
                </a:cxn>
              </a:cxnLst>
              <a:rect l="0" t="0" r="r" b="b"/>
              <a:pathLst>
                <a:path w="50" h="58">
                  <a:moveTo>
                    <a:pt x="1" y="8"/>
                  </a:moveTo>
                  <a:cubicBezTo>
                    <a:pt x="0" y="6"/>
                    <a:pt x="0" y="3"/>
                    <a:pt x="2" y="1"/>
                  </a:cubicBezTo>
                  <a:cubicBezTo>
                    <a:pt x="4" y="0"/>
                    <a:pt x="7" y="0"/>
                    <a:pt x="9" y="2"/>
                  </a:cubicBezTo>
                  <a:cubicBezTo>
                    <a:pt x="49" y="49"/>
                    <a:pt x="49" y="49"/>
                    <a:pt x="49" y="49"/>
                  </a:cubicBezTo>
                  <a:cubicBezTo>
                    <a:pt x="50" y="51"/>
                    <a:pt x="50" y="54"/>
                    <a:pt x="48" y="56"/>
                  </a:cubicBezTo>
                  <a:cubicBezTo>
                    <a:pt x="46" y="58"/>
                    <a:pt x="43" y="57"/>
                    <a:pt x="41" y="55"/>
                  </a:cubicBezTo>
                  <a:lnTo>
                    <a:pt x="1" y="8"/>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107"/>
            <p:cNvSpPr>
              <a:spLocks/>
            </p:cNvSpPr>
            <p:nvPr/>
          </p:nvSpPr>
          <p:spPr bwMode="auto">
            <a:xfrm>
              <a:off x="5670550" y="5049838"/>
              <a:ext cx="111125" cy="69850"/>
            </a:xfrm>
            <a:custGeom>
              <a:avLst/>
              <a:gdLst>
                <a:gd name="T0" fmla="*/ 3 w 65"/>
                <a:gd name="T1" fmla="*/ 9 h 41"/>
                <a:gd name="T2" fmla="*/ 2 w 65"/>
                <a:gd name="T3" fmla="*/ 3 h 41"/>
                <a:gd name="T4" fmla="*/ 8 w 65"/>
                <a:gd name="T5" fmla="*/ 1 h 41"/>
                <a:gd name="T6" fmla="*/ 62 w 65"/>
                <a:gd name="T7" fmla="*/ 32 h 41"/>
                <a:gd name="T8" fmla="*/ 64 w 65"/>
                <a:gd name="T9" fmla="*/ 38 h 41"/>
                <a:gd name="T10" fmla="*/ 57 w 65"/>
                <a:gd name="T11" fmla="*/ 40 h 41"/>
                <a:gd name="T12" fmla="*/ 3 w 65"/>
                <a:gd name="T13" fmla="*/ 9 h 41"/>
              </a:gdLst>
              <a:ahLst/>
              <a:cxnLst>
                <a:cxn ang="0">
                  <a:pos x="T0" y="T1"/>
                </a:cxn>
                <a:cxn ang="0">
                  <a:pos x="T2" y="T3"/>
                </a:cxn>
                <a:cxn ang="0">
                  <a:pos x="T4" y="T5"/>
                </a:cxn>
                <a:cxn ang="0">
                  <a:pos x="T6" y="T7"/>
                </a:cxn>
                <a:cxn ang="0">
                  <a:pos x="T8" y="T9"/>
                </a:cxn>
                <a:cxn ang="0">
                  <a:pos x="T10" y="T11"/>
                </a:cxn>
                <a:cxn ang="0">
                  <a:pos x="T12" y="T13"/>
                </a:cxn>
              </a:cxnLst>
              <a:rect l="0" t="0" r="r" b="b"/>
              <a:pathLst>
                <a:path w="65" h="41">
                  <a:moveTo>
                    <a:pt x="3" y="9"/>
                  </a:moveTo>
                  <a:cubicBezTo>
                    <a:pt x="1" y="8"/>
                    <a:pt x="0" y="5"/>
                    <a:pt x="2" y="3"/>
                  </a:cubicBezTo>
                  <a:cubicBezTo>
                    <a:pt x="3" y="0"/>
                    <a:pt x="6" y="0"/>
                    <a:pt x="8" y="1"/>
                  </a:cubicBezTo>
                  <a:cubicBezTo>
                    <a:pt x="62" y="32"/>
                    <a:pt x="62" y="32"/>
                    <a:pt x="62" y="32"/>
                  </a:cubicBezTo>
                  <a:cubicBezTo>
                    <a:pt x="64" y="33"/>
                    <a:pt x="65" y="36"/>
                    <a:pt x="64" y="38"/>
                  </a:cubicBezTo>
                  <a:cubicBezTo>
                    <a:pt x="62" y="41"/>
                    <a:pt x="59" y="41"/>
                    <a:pt x="57" y="40"/>
                  </a:cubicBezTo>
                  <a:lnTo>
                    <a:pt x="3" y="9"/>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108"/>
            <p:cNvSpPr>
              <a:spLocks/>
            </p:cNvSpPr>
            <p:nvPr/>
          </p:nvSpPr>
          <p:spPr bwMode="auto">
            <a:xfrm>
              <a:off x="5634038" y="5151438"/>
              <a:ext cx="122238" cy="36513"/>
            </a:xfrm>
            <a:custGeom>
              <a:avLst/>
              <a:gdLst>
                <a:gd name="T0" fmla="*/ 4 w 71"/>
                <a:gd name="T1" fmla="*/ 10 h 21"/>
                <a:gd name="T2" fmla="*/ 0 w 71"/>
                <a:gd name="T3" fmla="*/ 5 h 21"/>
                <a:gd name="T4" fmla="*/ 6 w 71"/>
                <a:gd name="T5" fmla="*/ 1 h 21"/>
                <a:gd name="T6" fmla="*/ 67 w 71"/>
                <a:gd name="T7" fmla="*/ 11 h 21"/>
                <a:gd name="T8" fmla="*/ 70 w 71"/>
                <a:gd name="T9" fmla="*/ 17 h 21"/>
                <a:gd name="T10" fmla="*/ 65 w 71"/>
                <a:gd name="T11" fmla="*/ 21 h 21"/>
                <a:gd name="T12" fmla="*/ 4 w 71"/>
                <a:gd name="T13" fmla="*/ 10 h 21"/>
              </a:gdLst>
              <a:ahLst/>
              <a:cxnLst>
                <a:cxn ang="0">
                  <a:pos x="T0" y="T1"/>
                </a:cxn>
                <a:cxn ang="0">
                  <a:pos x="T2" y="T3"/>
                </a:cxn>
                <a:cxn ang="0">
                  <a:pos x="T4" y="T5"/>
                </a:cxn>
                <a:cxn ang="0">
                  <a:pos x="T6" y="T7"/>
                </a:cxn>
                <a:cxn ang="0">
                  <a:pos x="T8" y="T9"/>
                </a:cxn>
                <a:cxn ang="0">
                  <a:pos x="T10" y="T11"/>
                </a:cxn>
                <a:cxn ang="0">
                  <a:pos x="T12" y="T13"/>
                </a:cxn>
              </a:cxnLst>
              <a:rect l="0" t="0" r="r" b="b"/>
              <a:pathLst>
                <a:path w="71" h="21">
                  <a:moveTo>
                    <a:pt x="4" y="10"/>
                  </a:moveTo>
                  <a:cubicBezTo>
                    <a:pt x="1" y="10"/>
                    <a:pt x="0" y="7"/>
                    <a:pt x="0" y="5"/>
                  </a:cubicBezTo>
                  <a:cubicBezTo>
                    <a:pt x="1" y="2"/>
                    <a:pt x="3" y="0"/>
                    <a:pt x="6" y="1"/>
                  </a:cubicBezTo>
                  <a:cubicBezTo>
                    <a:pt x="67" y="11"/>
                    <a:pt x="67" y="11"/>
                    <a:pt x="67" y="11"/>
                  </a:cubicBezTo>
                  <a:cubicBezTo>
                    <a:pt x="69" y="12"/>
                    <a:pt x="71" y="14"/>
                    <a:pt x="70" y="17"/>
                  </a:cubicBezTo>
                  <a:cubicBezTo>
                    <a:pt x="70" y="20"/>
                    <a:pt x="68" y="21"/>
                    <a:pt x="65" y="21"/>
                  </a:cubicBezTo>
                  <a:lnTo>
                    <a:pt x="4" y="1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272" name="Rectangle 109"/>
            <p:cNvSpPr>
              <a:spLocks noChangeArrowheads="1"/>
            </p:cNvSpPr>
            <p:nvPr/>
          </p:nvSpPr>
          <p:spPr bwMode="auto">
            <a:xfrm>
              <a:off x="5838825" y="5397500"/>
              <a:ext cx="227013" cy="15875"/>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5" name="Group 364"/>
          <p:cNvGrpSpPr/>
          <p:nvPr/>
        </p:nvGrpSpPr>
        <p:grpSpPr>
          <a:xfrm>
            <a:off x="3859213" y="3259138"/>
            <a:ext cx="1450975" cy="992187"/>
            <a:chOff x="3859213" y="3259138"/>
            <a:chExt cx="1450975" cy="992187"/>
          </a:xfrm>
        </p:grpSpPr>
        <p:sp>
          <p:nvSpPr>
            <p:cNvPr id="273" name="Freeform 110"/>
            <p:cNvSpPr>
              <a:spLocks/>
            </p:cNvSpPr>
            <p:nvPr/>
          </p:nvSpPr>
          <p:spPr bwMode="auto">
            <a:xfrm>
              <a:off x="4633913" y="3503613"/>
              <a:ext cx="95250" cy="273050"/>
            </a:xfrm>
            <a:custGeom>
              <a:avLst/>
              <a:gdLst>
                <a:gd name="T0" fmla="*/ 0 w 56"/>
                <a:gd name="T1" fmla="*/ 13 h 160"/>
                <a:gd name="T2" fmla="*/ 37 w 56"/>
                <a:gd name="T3" fmla="*/ 16 h 160"/>
                <a:gd name="T4" fmla="*/ 55 w 56"/>
                <a:gd name="T5" fmla="*/ 144 h 160"/>
                <a:gd name="T6" fmla="*/ 53 w 56"/>
                <a:gd name="T7" fmla="*/ 156 h 160"/>
                <a:gd name="T8" fmla="*/ 12 w 56"/>
                <a:gd name="T9" fmla="*/ 140 h 160"/>
                <a:gd name="T10" fmla="*/ 0 w 56"/>
                <a:gd name="T11" fmla="*/ 13 h 160"/>
                <a:gd name="T12" fmla="*/ 0 w 56"/>
                <a:gd name="T13" fmla="*/ 13 h 160"/>
              </a:gdLst>
              <a:ahLst/>
              <a:cxnLst>
                <a:cxn ang="0">
                  <a:pos x="T0" y="T1"/>
                </a:cxn>
                <a:cxn ang="0">
                  <a:pos x="T2" y="T3"/>
                </a:cxn>
                <a:cxn ang="0">
                  <a:pos x="T4" y="T5"/>
                </a:cxn>
                <a:cxn ang="0">
                  <a:pos x="T6" y="T7"/>
                </a:cxn>
                <a:cxn ang="0">
                  <a:pos x="T8" y="T9"/>
                </a:cxn>
                <a:cxn ang="0">
                  <a:pos x="T10" y="T11"/>
                </a:cxn>
                <a:cxn ang="0">
                  <a:pos x="T12" y="T13"/>
                </a:cxn>
              </a:cxnLst>
              <a:rect l="0" t="0" r="r" b="b"/>
              <a:pathLst>
                <a:path w="56" h="160">
                  <a:moveTo>
                    <a:pt x="0" y="13"/>
                  </a:moveTo>
                  <a:cubicBezTo>
                    <a:pt x="20" y="8"/>
                    <a:pt x="36" y="0"/>
                    <a:pt x="37" y="16"/>
                  </a:cubicBezTo>
                  <a:cubicBezTo>
                    <a:pt x="39" y="36"/>
                    <a:pt x="49" y="101"/>
                    <a:pt x="55" y="144"/>
                  </a:cubicBezTo>
                  <a:cubicBezTo>
                    <a:pt x="56" y="153"/>
                    <a:pt x="56" y="155"/>
                    <a:pt x="53" y="156"/>
                  </a:cubicBezTo>
                  <a:cubicBezTo>
                    <a:pt x="40" y="160"/>
                    <a:pt x="27" y="138"/>
                    <a:pt x="12" y="140"/>
                  </a:cubicBezTo>
                  <a:cubicBezTo>
                    <a:pt x="0" y="13"/>
                    <a:pt x="0" y="13"/>
                    <a:pt x="0" y="13"/>
                  </a:cubicBezTo>
                  <a:cubicBezTo>
                    <a:pt x="0" y="13"/>
                    <a:pt x="0" y="13"/>
                    <a:pt x="0" y="13"/>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111"/>
            <p:cNvSpPr>
              <a:spLocks/>
            </p:cNvSpPr>
            <p:nvPr/>
          </p:nvSpPr>
          <p:spPr bwMode="auto">
            <a:xfrm>
              <a:off x="4427538" y="3490913"/>
              <a:ext cx="106363" cy="290513"/>
            </a:xfrm>
            <a:custGeom>
              <a:avLst/>
              <a:gdLst>
                <a:gd name="T0" fmla="*/ 62 w 63"/>
                <a:gd name="T1" fmla="*/ 20 h 170"/>
                <a:gd name="T2" fmla="*/ 14 w 63"/>
                <a:gd name="T3" fmla="*/ 19 h 170"/>
                <a:gd name="T4" fmla="*/ 2 w 63"/>
                <a:gd name="T5" fmla="*/ 151 h 170"/>
                <a:gd name="T6" fmla="*/ 15 w 63"/>
                <a:gd name="T7" fmla="*/ 167 h 170"/>
                <a:gd name="T8" fmla="*/ 51 w 63"/>
                <a:gd name="T9" fmla="*/ 147 h 170"/>
                <a:gd name="T10" fmla="*/ 63 w 63"/>
                <a:gd name="T11" fmla="*/ 20 h 170"/>
                <a:gd name="T12" fmla="*/ 62 w 63"/>
                <a:gd name="T13" fmla="*/ 20 h 170"/>
              </a:gdLst>
              <a:ahLst/>
              <a:cxnLst>
                <a:cxn ang="0">
                  <a:pos x="T0" y="T1"/>
                </a:cxn>
                <a:cxn ang="0">
                  <a:pos x="T2" y="T3"/>
                </a:cxn>
                <a:cxn ang="0">
                  <a:pos x="T4" y="T5"/>
                </a:cxn>
                <a:cxn ang="0">
                  <a:pos x="T6" y="T7"/>
                </a:cxn>
                <a:cxn ang="0">
                  <a:pos x="T8" y="T9"/>
                </a:cxn>
                <a:cxn ang="0">
                  <a:pos x="T10" y="T11"/>
                </a:cxn>
                <a:cxn ang="0">
                  <a:pos x="T12" y="T13"/>
                </a:cxn>
              </a:cxnLst>
              <a:rect l="0" t="0" r="r" b="b"/>
              <a:pathLst>
                <a:path w="63" h="170">
                  <a:moveTo>
                    <a:pt x="62" y="20"/>
                  </a:moveTo>
                  <a:cubicBezTo>
                    <a:pt x="38" y="14"/>
                    <a:pt x="19" y="0"/>
                    <a:pt x="14" y="19"/>
                  </a:cubicBezTo>
                  <a:cubicBezTo>
                    <a:pt x="10" y="39"/>
                    <a:pt x="7" y="110"/>
                    <a:pt x="2" y="151"/>
                  </a:cubicBezTo>
                  <a:cubicBezTo>
                    <a:pt x="0" y="161"/>
                    <a:pt x="11" y="166"/>
                    <a:pt x="15" y="167"/>
                  </a:cubicBezTo>
                  <a:cubicBezTo>
                    <a:pt x="28" y="170"/>
                    <a:pt x="37" y="146"/>
                    <a:pt x="51" y="147"/>
                  </a:cubicBezTo>
                  <a:cubicBezTo>
                    <a:pt x="63" y="20"/>
                    <a:pt x="63" y="20"/>
                    <a:pt x="63" y="20"/>
                  </a:cubicBezTo>
                  <a:cubicBezTo>
                    <a:pt x="63" y="20"/>
                    <a:pt x="62" y="20"/>
                    <a:pt x="62" y="2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112"/>
            <p:cNvSpPr>
              <a:spLocks/>
            </p:cNvSpPr>
            <p:nvPr/>
          </p:nvSpPr>
          <p:spPr bwMode="auto">
            <a:xfrm>
              <a:off x="4500563" y="3738563"/>
              <a:ext cx="165100" cy="9525"/>
            </a:xfrm>
            <a:custGeom>
              <a:avLst/>
              <a:gdLst>
                <a:gd name="T0" fmla="*/ 0 w 97"/>
                <a:gd name="T1" fmla="*/ 0 h 5"/>
                <a:gd name="T2" fmla="*/ 0 w 97"/>
                <a:gd name="T3" fmla="*/ 1 h 5"/>
                <a:gd name="T4" fmla="*/ 97 w 97"/>
                <a:gd name="T5" fmla="*/ 2 h 5"/>
                <a:gd name="T6" fmla="*/ 96 w 97"/>
                <a:gd name="T7" fmla="*/ 0 h 5"/>
                <a:gd name="T8" fmla="*/ 0 w 97"/>
                <a:gd name="T9" fmla="*/ 0 h 5"/>
              </a:gdLst>
              <a:ahLst/>
              <a:cxnLst>
                <a:cxn ang="0">
                  <a:pos x="T0" y="T1"/>
                </a:cxn>
                <a:cxn ang="0">
                  <a:pos x="T2" y="T3"/>
                </a:cxn>
                <a:cxn ang="0">
                  <a:pos x="T4" y="T5"/>
                </a:cxn>
                <a:cxn ang="0">
                  <a:pos x="T6" y="T7"/>
                </a:cxn>
                <a:cxn ang="0">
                  <a:pos x="T8" y="T9"/>
                </a:cxn>
              </a:cxnLst>
              <a:rect l="0" t="0" r="r" b="b"/>
              <a:pathLst>
                <a:path w="97" h="5">
                  <a:moveTo>
                    <a:pt x="0" y="0"/>
                  </a:moveTo>
                  <a:cubicBezTo>
                    <a:pt x="0" y="1"/>
                    <a:pt x="0" y="1"/>
                    <a:pt x="0" y="1"/>
                  </a:cubicBezTo>
                  <a:cubicBezTo>
                    <a:pt x="30" y="5"/>
                    <a:pt x="67" y="5"/>
                    <a:pt x="97" y="2"/>
                  </a:cubicBezTo>
                  <a:cubicBezTo>
                    <a:pt x="97" y="1"/>
                    <a:pt x="97" y="0"/>
                    <a:pt x="96" y="0"/>
                  </a:cubicBezTo>
                  <a:lnTo>
                    <a:pt x="0"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113"/>
            <p:cNvSpPr>
              <a:spLocks/>
            </p:cNvSpPr>
            <p:nvPr/>
          </p:nvSpPr>
          <p:spPr bwMode="auto">
            <a:xfrm>
              <a:off x="4451350" y="3470275"/>
              <a:ext cx="268288" cy="279400"/>
            </a:xfrm>
            <a:custGeom>
              <a:avLst/>
              <a:gdLst>
                <a:gd name="T0" fmla="*/ 17 w 157"/>
                <a:gd name="T1" fmla="*/ 157 h 163"/>
                <a:gd name="T2" fmla="*/ 0 w 157"/>
                <a:gd name="T3" fmla="*/ 31 h 163"/>
                <a:gd name="T4" fmla="*/ 62 w 157"/>
                <a:gd name="T5" fmla="*/ 0 h 163"/>
                <a:gd name="T6" fmla="*/ 78 w 157"/>
                <a:gd name="T7" fmla="*/ 6 h 163"/>
                <a:gd name="T8" fmla="*/ 94 w 157"/>
                <a:gd name="T9" fmla="*/ 0 h 163"/>
                <a:gd name="T10" fmla="*/ 157 w 157"/>
                <a:gd name="T11" fmla="*/ 30 h 163"/>
                <a:gd name="T12" fmla="*/ 138 w 157"/>
                <a:gd name="T13" fmla="*/ 157 h 163"/>
                <a:gd name="T14" fmla="*/ 17 w 157"/>
                <a:gd name="T15" fmla="*/ 157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163">
                  <a:moveTo>
                    <a:pt x="17" y="157"/>
                  </a:moveTo>
                  <a:cubicBezTo>
                    <a:pt x="24" y="137"/>
                    <a:pt x="9" y="47"/>
                    <a:pt x="0" y="31"/>
                  </a:cubicBezTo>
                  <a:cubicBezTo>
                    <a:pt x="5" y="14"/>
                    <a:pt x="50" y="10"/>
                    <a:pt x="62" y="0"/>
                  </a:cubicBezTo>
                  <a:cubicBezTo>
                    <a:pt x="67" y="5"/>
                    <a:pt x="71" y="6"/>
                    <a:pt x="78" y="6"/>
                  </a:cubicBezTo>
                  <a:cubicBezTo>
                    <a:pt x="84" y="6"/>
                    <a:pt x="88" y="5"/>
                    <a:pt x="94" y="0"/>
                  </a:cubicBezTo>
                  <a:cubicBezTo>
                    <a:pt x="103" y="7"/>
                    <a:pt x="149" y="13"/>
                    <a:pt x="157" y="30"/>
                  </a:cubicBezTo>
                  <a:cubicBezTo>
                    <a:pt x="148" y="49"/>
                    <a:pt x="131" y="139"/>
                    <a:pt x="138" y="157"/>
                  </a:cubicBezTo>
                  <a:cubicBezTo>
                    <a:pt x="108" y="162"/>
                    <a:pt x="48" y="163"/>
                    <a:pt x="17" y="157"/>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114"/>
            <p:cNvSpPr>
              <a:spLocks/>
            </p:cNvSpPr>
            <p:nvPr/>
          </p:nvSpPr>
          <p:spPr bwMode="auto">
            <a:xfrm>
              <a:off x="4529138" y="3470275"/>
              <a:ext cx="107950" cy="217488"/>
            </a:xfrm>
            <a:custGeom>
              <a:avLst/>
              <a:gdLst>
                <a:gd name="T0" fmla="*/ 2 w 68"/>
                <a:gd name="T1" fmla="*/ 9 h 137"/>
                <a:gd name="T2" fmla="*/ 0 w 68"/>
                <a:gd name="T3" fmla="*/ 50 h 137"/>
                <a:gd name="T4" fmla="*/ 35 w 68"/>
                <a:gd name="T5" fmla="*/ 137 h 137"/>
                <a:gd name="T6" fmla="*/ 68 w 68"/>
                <a:gd name="T7" fmla="*/ 50 h 137"/>
                <a:gd name="T8" fmla="*/ 66 w 68"/>
                <a:gd name="T9" fmla="*/ 8 h 137"/>
                <a:gd name="T10" fmla="*/ 52 w 68"/>
                <a:gd name="T11" fmla="*/ 0 h 137"/>
                <a:gd name="T12" fmla="*/ 17 w 68"/>
                <a:gd name="T13" fmla="*/ 0 h 137"/>
                <a:gd name="T14" fmla="*/ 2 w 68"/>
                <a:gd name="T15" fmla="*/ 9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37">
                  <a:moveTo>
                    <a:pt x="2" y="9"/>
                  </a:moveTo>
                  <a:lnTo>
                    <a:pt x="0" y="50"/>
                  </a:lnTo>
                  <a:lnTo>
                    <a:pt x="35" y="137"/>
                  </a:lnTo>
                  <a:lnTo>
                    <a:pt x="68" y="50"/>
                  </a:lnTo>
                  <a:lnTo>
                    <a:pt x="66" y="8"/>
                  </a:lnTo>
                  <a:lnTo>
                    <a:pt x="52" y="0"/>
                  </a:lnTo>
                  <a:lnTo>
                    <a:pt x="17" y="0"/>
                  </a:lnTo>
                  <a:lnTo>
                    <a:pt x="2" y="9"/>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Rectangle 115"/>
            <p:cNvSpPr>
              <a:spLocks noChangeArrowheads="1"/>
            </p:cNvSpPr>
            <p:nvPr/>
          </p:nvSpPr>
          <p:spPr bwMode="auto">
            <a:xfrm>
              <a:off x="4556125" y="3448050"/>
              <a:ext cx="53975" cy="57150"/>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116"/>
            <p:cNvSpPr>
              <a:spLocks/>
            </p:cNvSpPr>
            <p:nvPr/>
          </p:nvSpPr>
          <p:spPr bwMode="auto">
            <a:xfrm>
              <a:off x="4570413" y="3500438"/>
              <a:ext cx="25400" cy="38100"/>
            </a:xfrm>
            <a:custGeom>
              <a:avLst/>
              <a:gdLst>
                <a:gd name="T0" fmla="*/ 13 w 15"/>
                <a:gd name="T1" fmla="*/ 23 h 23"/>
                <a:gd name="T2" fmla="*/ 15 w 15"/>
                <a:gd name="T3" fmla="*/ 18 h 23"/>
                <a:gd name="T4" fmla="*/ 8 w 15"/>
                <a:gd name="T5" fmla="*/ 0 h 23"/>
                <a:gd name="T6" fmla="*/ 0 w 15"/>
                <a:gd name="T7" fmla="*/ 18 h 23"/>
                <a:gd name="T8" fmla="*/ 3 w 15"/>
                <a:gd name="T9" fmla="*/ 23 h 23"/>
                <a:gd name="T10" fmla="*/ 13 w 15"/>
                <a:gd name="T11" fmla="*/ 23 h 23"/>
              </a:gdLst>
              <a:ahLst/>
              <a:cxnLst>
                <a:cxn ang="0">
                  <a:pos x="T0" y="T1"/>
                </a:cxn>
                <a:cxn ang="0">
                  <a:pos x="T2" y="T3"/>
                </a:cxn>
                <a:cxn ang="0">
                  <a:pos x="T4" y="T5"/>
                </a:cxn>
                <a:cxn ang="0">
                  <a:pos x="T6" y="T7"/>
                </a:cxn>
                <a:cxn ang="0">
                  <a:pos x="T8" y="T9"/>
                </a:cxn>
                <a:cxn ang="0">
                  <a:pos x="T10" y="T11"/>
                </a:cxn>
              </a:cxnLst>
              <a:rect l="0" t="0" r="r" b="b"/>
              <a:pathLst>
                <a:path w="15" h="23">
                  <a:moveTo>
                    <a:pt x="13" y="23"/>
                  </a:moveTo>
                  <a:cubicBezTo>
                    <a:pt x="15" y="18"/>
                    <a:pt x="15" y="18"/>
                    <a:pt x="15" y="18"/>
                  </a:cubicBezTo>
                  <a:cubicBezTo>
                    <a:pt x="8" y="0"/>
                    <a:pt x="8" y="0"/>
                    <a:pt x="8" y="0"/>
                  </a:cubicBezTo>
                  <a:cubicBezTo>
                    <a:pt x="0" y="18"/>
                    <a:pt x="0" y="18"/>
                    <a:pt x="0" y="18"/>
                  </a:cubicBezTo>
                  <a:cubicBezTo>
                    <a:pt x="3" y="23"/>
                    <a:pt x="3" y="23"/>
                    <a:pt x="3" y="23"/>
                  </a:cubicBezTo>
                  <a:cubicBezTo>
                    <a:pt x="6" y="23"/>
                    <a:pt x="9" y="23"/>
                    <a:pt x="13" y="23"/>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117"/>
            <p:cNvSpPr>
              <a:spLocks/>
            </p:cNvSpPr>
            <p:nvPr/>
          </p:nvSpPr>
          <p:spPr bwMode="auto">
            <a:xfrm>
              <a:off x="4540250" y="3470275"/>
              <a:ext cx="44450" cy="82550"/>
            </a:xfrm>
            <a:custGeom>
              <a:avLst/>
              <a:gdLst>
                <a:gd name="T0" fmla="*/ 10 w 28"/>
                <a:gd name="T1" fmla="*/ 0 h 52"/>
                <a:gd name="T2" fmla="*/ 28 w 28"/>
                <a:gd name="T3" fmla="*/ 19 h 52"/>
                <a:gd name="T4" fmla="*/ 15 w 28"/>
                <a:gd name="T5" fmla="*/ 52 h 52"/>
                <a:gd name="T6" fmla="*/ 0 w 28"/>
                <a:gd name="T7" fmla="*/ 7 h 52"/>
                <a:gd name="T8" fmla="*/ 10 w 28"/>
                <a:gd name="T9" fmla="*/ 0 h 52"/>
              </a:gdLst>
              <a:ahLst/>
              <a:cxnLst>
                <a:cxn ang="0">
                  <a:pos x="T0" y="T1"/>
                </a:cxn>
                <a:cxn ang="0">
                  <a:pos x="T2" y="T3"/>
                </a:cxn>
                <a:cxn ang="0">
                  <a:pos x="T4" y="T5"/>
                </a:cxn>
                <a:cxn ang="0">
                  <a:pos x="T6" y="T7"/>
                </a:cxn>
                <a:cxn ang="0">
                  <a:pos x="T8" y="T9"/>
                </a:cxn>
              </a:cxnLst>
              <a:rect l="0" t="0" r="r" b="b"/>
              <a:pathLst>
                <a:path w="28" h="52">
                  <a:moveTo>
                    <a:pt x="10" y="0"/>
                  </a:moveTo>
                  <a:lnTo>
                    <a:pt x="28" y="19"/>
                  </a:lnTo>
                  <a:lnTo>
                    <a:pt x="15" y="52"/>
                  </a:lnTo>
                  <a:lnTo>
                    <a:pt x="0" y="7"/>
                  </a:lnTo>
                  <a:lnTo>
                    <a:pt x="10"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118"/>
            <p:cNvSpPr>
              <a:spLocks/>
            </p:cNvSpPr>
            <p:nvPr/>
          </p:nvSpPr>
          <p:spPr bwMode="auto">
            <a:xfrm>
              <a:off x="4500563" y="3481388"/>
              <a:ext cx="84138" cy="206375"/>
            </a:xfrm>
            <a:custGeom>
              <a:avLst/>
              <a:gdLst>
                <a:gd name="T0" fmla="*/ 25 w 53"/>
                <a:gd name="T1" fmla="*/ 0 h 130"/>
                <a:gd name="T2" fmla="*/ 53 w 53"/>
                <a:gd name="T3" fmla="*/ 130 h 130"/>
                <a:gd name="T4" fmla="*/ 7 w 53"/>
                <a:gd name="T5" fmla="*/ 58 h 130"/>
                <a:gd name="T6" fmla="*/ 13 w 53"/>
                <a:gd name="T7" fmla="*/ 46 h 130"/>
                <a:gd name="T8" fmla="*/ 0 w 53"/>
                <a:gd name="T9" fmla="*/ 35 h 130"/>
                <a:gd name="T10" fmla="*/ 18 w 53"/>
                <a:gd name="T11" fmla="*/ 3 h 130"/>
                <a:gd name="T12" fmla="*/ 25 w 53"/>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53" h="130">
                  <a:moveTo>
                    <a:pt x="25" y="0"/>
                  </a:moveTo>
                  <a:lnTo>
                    <a:pt x="53" y="130"/>
                  </a:lnTo>
                  <a:lnTo>
                    <a:pt x="7" y="58"/>
                  </a:lnTo>
                  <a:lnTo>
                    <a:pt x="13" y="46"/>
                  </a:lnTo>
                  <a:lnTo>
                    <a:pt x="0" y="35"/>
                  </a:lnTo>
                  <a:lnTo>
                    <a:pt x="18" y="3"/>
                  </a:lnTo>
                  <a:lnTo>
                    <a:pt x="25"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119"/>
            <p:cNvSpPr>
              <a:spLocks/>
            </p:cNvSpPr>
            <p:nvPr/>
          </p:nvSpPr>
          <p:spPr bwMode="auto">
            <a:xfrm>
              <a:off x="4584700" y="3470275"/>
              <a:ext cx="41275" cy="82550"/>
            </a:xfrm>
            <a:custGeom>
              <a:avLst/>
              <a:gdLst>
                <a:gd name="T0" fmla="*/ 17 w 26"/>
                <a:gd name="T1" fmla="*/ 0 h 52"/>
                <a:gd name="T2" fmla="*/ 0 w 26"/>
                <a:gd name="T3" fmla="*/ 19 h 52"/>
                <a:gd name="T4" fmla="*/ 11 w 26"/>
                <a:gd name="T5" fmla="*/ 52 h 52"/>
                <a:gd name="T6" fmla="*/ 26 w 26"/>
                <a:gd name="T7" fmla="*/ 7 h 52"/>
                <a:gd name="T8" fmla="*/ 17 w 26"/>
                <a:gd name="T9" fmla="*/ 0 h 52"/>
              </a:gdLst>
              <a:ahLst/>
              <a:cxnLst>
                <a:cxn ang="0">
                  <a:pos x="T0" y="T1"/>
                </a:cxn>
                <a:cxn ang="0">
                  <a:pos x="T2" y="T3"/>
                </a:cxn>
                <a:cxn ang="0">
                  <a:pos x="T4" y="T5"/>
                </a:cxn>
                <a:cxn ang="0">
                  <a:pos x="T6" y="T7"/>
                </a:cxn>
                <a:cxn ang="0">
                  <a:pos x="T8" y="T9"/>
                </a:cxn>
              </a:cxnLst>
              <a:rect l="0" t="0" r="r" b="b"/>
              <a:pathLst>
                <a:path w="26" h="52">
                  <a:moveTo>
                    <a:pt x="17" y="0"/>
                  </a:moveTo>
                  <a:lnTo>
                    <a:pt x="0" y="19"/>
                  </a:lnTo>
                  <a:lnTo>
                    <a:pt x="11" y="52"/>
                  </a:lnTo>
                  <a:lnTo>
                    <a:pt x="26" y="7"/>
                  </a:lnTo>
                  <a:lnTo>
                    <a:pt x="17"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120"/>
            <p:cNvSpPr>
              <a:spLocks/>
            </p:cNvSpPr>
            <p:nvPr/>
          </p:nvSpPr>
          <p:spPr bwMode="auto">
            <a:xfrm>
              <a:off x="4565650" y="3557588"/>
              <a:ext cx="34925" cy="130175"/>
            </a:xfrm>
            <a:custGeom>
              <a:avLst/>
              <a:gdLst>
                <a:gd name="T0" fmla="*/ 6 w 22"/>
                <a:gd name="T1" fmla="*/ 0 h 82"/>
                <a:gd name="T2" fmla="*/ 17 w 22"/>
                <a:gd name="T3" fmla="*/ 0 h 82"/>
                <a:gd name="T4" fmla="*/ 22 w 22"/>
                <a:gd name="T5" fmla="*/ 56 h 82"/>
                <a:gd name="T6" fmla="*/ 12 w 22"/>
                <a:gd name="T7" fmla="*/ 82 h 82"/>
                <a:gd name="T8" fmla="*/ 0 w 22"/>
                <a:gd name="T9" fmla="*/ 56 h 82"/>
                <a:gd name="T10" fmla="*/ 6 w 22"/>
                <a:gd name="T11" fmla="*/ 0 h 82"/>
              </a:gdLst>
              <a:ahLst/>
              <a:cxnLst>
                <a:cxn ang="0">
                  <a:pos x="T0" y="T1"/>
                </a:cxn>
                <a:cxn ang="0">
                  <a:pos x="T2" y="T3"/>
                </a:cxn>
                <a:cxn ang="0">
                  <a:pos x="T4" y="T5"/>
                </a:cxn>
                <a:cxn ang="0">
                  <a:pos x="T6" y="T7"/>
                </a:cxn>
                <a:cxn ang="0">
                  <a:pos x="T8" y="T9"/>
                </a:cxn>
                <a:cxn ang="0">
                  <a:pos x="T10" y="T11"/>
                </a:cxn>
              </a:cxnLst>
              <a:rect l="0" t="0" r="r" b="b"/>
              <a:pathLst>
                <a:path w="22" h="82">
                  <a:moveTo>
                    <a:pt x="6" y="0"/>
                  </a:moveTo>
                  <a:lnTo>
                    <a:pt x="17" y="0"/>
                  </a:lnTo>
                  <a:lnTo>
                    <a:pt x="22" y="56"/>
                  </a:lnTo>
                  <a:lnTo>
                    <a:pt x="12" y="82"/>
                  </a:lnTo>
                  <a:lnTo>
                    <a:pt x="0" y="56"/>
                  </a:lnTo>
                  <a:lnTo>
                    <a:pt x="6"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121"/>
            <p:cNvSpPr>
              <a:spLocks/>
            </p:cNvSpPr>
            <p:nvPr/>
          </p:nvSpPr>
          <p:spPr bwMode="auto">
            <a:xfrm>
              <a:off x="4540250" y="3470275"/>
              <a:ext cx="44450" cy="68263"/>
            </a:xfrm>
            <a:custGeom>
              <a:avLst/>
              <a:gdLst>
                <a:gd name="T0" fmla="*/ 10 w 28"/>
                <a:gd name="T1" fmla="*/ 0 h 43"/>
                <a:gd name="T2" fmla="*/ 28 w 28"/>
                <a:gd name="T3" fmla="*/ 19 h 43"/>
                <a:gd name="T4" fmla="*/ 15 w 28"/>
                <a:gd name="T5" fmla="*/ 43 h 43"/>
                <a:gd name="T6" fmla="*/ 0 w 28"/>
                <a:gd name="T7" fmla="*/ 7 h 43"/>
                <a:gd name="T8" fmla="*/ 10 w 28"/>
                <a:gd name="T9" fmla="*/ 0 h 43"/>
              </a:gdLst>
              <a:ahLst/>
              <a:cxnLst>
                <a:cxn ang="0">
                  <a:pos x="T0" y="T1"/>
                </a:cxn>
                <a:cxn ang="0">
                  <a:pos x="T2" y="T3"/>
                </a:cxn>
                <a:cxn ang="0">
                  <a:pos x="T4" y="T5"/>
                </a:cxn>
                <a:cxn ang="0">
                  <a:pos x="T6" y="T7"/>
                </a:cxn>
                <a:cxn ang="0">
                  <a:pos x="T8" y="T9"/>
                </a:cxn>
              </a:cxnLst>
              <a:rect l="0" t="0" r="r" b="b"/>
              <a:pathLst>
                <a:path w="28" h="43">
                  <a:moveTo>
                    <a:pt x="10" y="0"/>
                  </a:moveTo>
                  <a:lnTo>
                    <a:pt x="28" y="19"/>
                  </a:lnTo>
                  <a:lnTo>
                    <a:pt x="15" y="43"/>
                  </a:lnTo>
                  <a:lnTo>
                    <a:pt x="0" y="7"/>
                  </a:lnTo>
                  <a:lnTo>
                    <a:pt x="10"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122"/>
            <p:cNvSpPr>
              <a:spLocks/>
            </p:cNvSpPr>
            <p:nvPr/>
          </p:nvSpPr>
          <p:spPr bwMode="auto">
            <a:xfrm>
              <a:off x="4508500" y="3481388"/>
              <a:ext cx="76200" cy="206375"/>
            </a:xfrm>
            <a:custGeom>
              <a:avLst/>
              <a:gdLst>
                <a:gd name="T0" fmla="*/ 20 w 48"/>
                <a:gd name="T1" fmla="*/ 0 h 130"/>
                <a:gd name="T2" fmla="*/ 48 w 48"/>
                <a:gd name="T3" fmla="*/ 130 h 130"/>
                <a:gd name="T4" fmla="*/ 7 w 48"/>
                <a:gd name="T5" fmla="*/ 53 h 130"/>
                <a:gd name="T6" fmla="*/ 13 w 48"/>
                <a:gd name="T7" fmla="*/ 43 h 130"/>
                <a:gd name="T8" fmla="*/ 0 w 48"/>
                <a:gd name="T9" fmla="*/ 33 h 130"/>
                <a:gd name="T10" fmla="*/ 13 w 48"/>
                <a:gd name="T11" fmla="*/ 3 h 130"/>
                <a:gd name="T12" fmla="*/ 20 w 48"/>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48" h="130">
                  <a:moveTo>
                    <a:pt x="20" y="0"/>
                  </a:moveTo>
                  <a:lnTo>
                    <a:pt x="48" y="130"/>
                  </a:lnTo>
                  <a:lnTo>
                    <a:pt x="7" y="53"/>
                  </a:lnTo>
                  <a:lnTo>
                    <a:pt x="13" y="43"/>
                  </a:lnTo>
                  <a:lnTo>
                    <a:pt x="0" y="33"/>
                  </a:lnTo>
                  <a:lnTo>
                    <a:pt x="13" y="3"/>
                  </a:lnTo>
                  <a:lnTo>
                    <a:pt x="20"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123"/>
            <p:cNvSpPr>
              <a:spLocks/>
            </p:cNvSpPr>
            <p:nvPr/>
          </p:nvSpPr>
          <p:spPr bwMode="auto">
            <a:xfrm>
              <a:off x="4584700" y="3479800"/>
              <a:ext cx="80963" cy="207963"/>
            </a:xfrm>
            <a:custGeom>
              <a:avLst/>
              <a:gdLst>
                <a:gd name="T0" fmla="*/ 28 w 51"/>
                <a:gd name="T1" fmla="*/ 0 h 131"/>
                <a:gd name="T2" fmla="*/ 0 w 51"/>
                <a:gd name="T3" fmla="*/ 131 h 131"/>
                <a:gd name="T4" fmla="*/ 45 w 51"/>
                <a:gd name="T5" fmla="*/ 59 h 131"/>
                <a:gd name="T6" fmla="*/ 38 w 51"/>
                <a:gd name="T7" fmla="*/ 47 h 131"/>
                <a:gd name="T8" fmla="*/ 51 w 51"/>
                <a:gd name="T9" fmla="*/ 36 h 131"/>
                <a:gd name="T10" fmla="*/ 37 w 51"/>
                <a:gd name="T11" fmla="*/ 5 h 131"/>
                <a:gd name="T12" fmla="*/ 28 w 51"/>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51" h="131">
                  <a:moveTo>
                    <a:pt x="28" y="0"/>
                  </a:moveTo>
                  <a:lnTo>
                    <a:pt x="0" y="131"/>
                  </a:lnTo>
                  <a:lnTo>
                    <a:pt x="45" y="59"/>
                  </a:lnTo>
                  <a:lnTo>
                    <a:pt x="38" y="47"/>
                  </a:lnTo>
                  <a:lnTo>
                    <a:pt x="51" y="36"/>
                  </a:lnTo>
                  <a:lnTo>
                    <a:pt x="37" y="5"/>
                  </a:lnTo>
                  <a:lnTo>
                    <a:pt x="28"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124"/>
            <p:cNvSpPr>
              <a:spLocks/>
            </p:cNvSpPr>
            <p:nvPr/>
          </p:nvSpPr>
          <p:spPr bwMode="auto">
            <a:xfrm>
              <a:off x="4584700" y="3479800"/>
              <a:ext cx="73025" cy="207963"/>
            </a:xfrm>
            <a:custGeom>
              <a:avLst/>
              <a:gdLst>
                <a:gd name="T0" fmla="*/ 28 w 46"/>
                <a:gd name="T1" fmla="*/ 0 h 131"/>
                <a:gd name="T2" fmla="*/ 0 w 46"/>
                <a:gd name="T3" fmla="*/ 131 h 131"/>
                <a:gd name="T4" fmla="*/ 39 w 46"/>
                <a:gd name="T5" fmla="*/ 54 h 131"/>
                <a:gd name="T6" fmla="*/ 33 w 46"/>
                <a:gd name="T7" fmla="*/ 44 h 131"/>
                <a:gd name="T8" fmla="*/ 46 w 46"/>
                <a:gd name="T9" fmla="*/ 34 h 131"/>
                <a:gd name="T10" fmla="*/ 37 w 46"/>
                <a:gd name="T11" fmla="*/ 5 h 131"/>
                <a:gd name="T12" fmla="*/ 28 w 46"/>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46" h="131">
                  <a:moveTo>
                    <a:pt x="28" y="0"/>
                  </a:moveTo>
                  <a:lnTo>
                    <a:pt x="0" y="131"/>
                  </a:lnTo>
                  <a:lnTo>
                    <a:pt x="39" y="54"/>
                  </a:lnTo>
                  <a:lnTo>
                    <a:pt x="33" y="44"/>
                  </a:lnTo>
                  <a:lnTo>
                    <a:pt x="46" y="34"/>
                  </a:lnTo>
                  <a:lnTo>
                    <a:pt x="37" y="5"/>
                  </a:lnTo>
                  <a:lnTo>
                    <a:pt x="28"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125"/>
            <p:cNvSpPr>
              <a:spLocks/>
            </p:cNvSpPr>
            <p:nvPr/>
          </p:nvSpPr>
          <p:spPr bwMode="auto">
            <a:xfrm>
              <a:off x="4584700" y="3470275"/>
              <a:ext cx="41275" cy="68263"/>
            </a:xfrm>
            <a:custGeom>
              <a:avLst/>
              <a:gdLst>
                <a:gd name="T0" fmla="*/ 17 w 26"/>
                <a:gd name="T1" fmla="*/ 0 h 43"/>
                <a:gd name="T2" fmla="*/ 0 w 26"/>
                <a:gd name="T3" fmla="*/ 19 h 43"/>
                <a:gd name="T4" fmla="*/ 11 w 26"/>
                <a:gd name="T5" fmla="*/ 43 h 43"/>
                <a:gd name="T6" fmla="*/ 26 w 26"/>
                <a:gd name="T7" fmla="*/ 7 h 43"/>
                <a:gd name="T8" fmla="*/ 17 w 26"/>
                <a:gd name="T9" fmla="*/ 0 h 43"/>
              </a:gdLst>
              <a:ahLst/>
              <a:cxnLst>
                <a:cxn ang="0">
                  <a:pos x="T0" y="T1"/>
                </a:cxn>
                <a:cxn ang="0">
                  <a:pos x="T2" y="T3"/>
                </a:cxn>
                <a:cxn ang="0">
                  <a:pos x="T4" y="T5"/>
                </a:cxn>
                <a:cxn ang="0">
                  <a:pos x="T6" y="T7"/>
                </a:cxn>
                <a:cxn ang="0">
                  <a:pos x="T8" y="T9"/>
                </a:cxn>
              </a:cxnLst>
              <a:rect l="0" t="0" r="r" b="b"/>
              <a:pathLst>
                <a:path w="26" h="43">
                  <a:moveTo>
                    <a:pt x="17" y="0"/>
                  </a:moveTo>
                  <a:lnTo>
                    <a:pt x="0" y="19"/>
                  </a:lnTo>
                  <a:lnTo>
                    <a:pt x="11" y="43"/>
                  </a:lnTo>
                  <a:lnTo>
                    <a:pt x="26" y="7"/>
                  </a:lnTo>
                  <a:lnTo>
                    <a:pt x="17"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126"/>
            <p:cNvSpPr>
              <a:spLocks/>
            </p:cNvSpPr>
            <p:nvPr/>
          </p:nvSpPr>
          <p:spPr bwMode="auto">
            <a:xfrm>
              <a:off x="4570413" y="3536950"/>
              <a:ext cx="25400" cy="22225"/>
            </a:xfrm>
            <a:custGeom>
              <a:avLst/>
              <a:gdLst>
                <a:gd name="T0" fmla="*/ 3 w 15"/>
                <a:gd name="T1" fmla="*/ 0 h 13"/>
                <a:gd name="T2" fmla="*/ 13 w 15"/>
                <a:gd name="T3" fmla="*/ 0 h 13"/>
                <a:gd name="T4" fmla="*/ 13 w 15"/>
                <a:gd name="T5" fmla="*/ 13 h 13"/>
                <a:gd name="T6" fmla="*/ 3 w 15"/>
                <a:gd name="T7" fmla="*/ 13 h 13"/>
                <a:gd name="T8" fmla="*/ 3 w 15"/>
                <a:gd name="T9" fmla="*/ 0 h 13"/>
              </a:gdLst>
              <a:ahLst/>
              <a:cxnLst>
                <a:cxn ang="0">
                  <a:pos x="T0" y="T1"/>
                </a:cxn>
                <a:cxn ang="0">
                  <a:pos x="T2" y="T3"/>
                </a:cxn>
                <a:cxn ang="0">
                  <a:pos x="T4" y="T5"/>
                </a:cxn>
                <a:cxn ang="0">
                  <a:pos x="T6" y="T7"/>
                </a:cxn>
                <a:cxn ang="0">
                  <a:pos x="T8" y="T9"/>
                </a:cxn>
              </a:cxnLst>
              <a:rect l="0" t="0" r="r" b="b"/>
              <a:pathLst>
                <a:path w="15" h="13">
                  <a:moveTo>
                    <a:pt x="3" y="0"/>
                  </a:moveTo>
                  <a:cubicBezTo>
                    <a:pt x="13" y="0"/>
                    <a:pt x="13" y="0"/>
                    <a:pt x="13" y="0"/>
                  </a:cubicBezTo>
                  <a:cubicBezTo>
                    <a:pt x="15" y="5"/>
                    <a:pt x="15" y="9"/>
                    <a:pt x="13" y="13"/>
                  </a:cubicBezTo>
                  <a:cubicBezTo>
                    <a:pt x="3" y="13"/>
                    <a:pt x="3" y="13"/>
                    <a:pt x="3" y="13"/>
                  </a:cubicBezTo>
                  <a:cubicBezTo>
                    <a:pt x="1" y="9"/>
                    <a:pt x="0" y="5"/>
                    <a:pt x="3"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127"/>
            <p:cNvSpPr>
              <a:spLocks/>
            </p:cNvSpPr>
            <p:nvPr/>
          </p:nvSpPr>
          <p:spPr bwMode="auto">
            <a:xfrm>
              <a:off x="4579938" y="3686175"/>
              <a:ext cx="7938" cy="60325"/>
            </a:xfrm>
            <a:custGeom>
              <a:avLst/>
              <a:gdLst>
                <a:gd name="T0" fmla="*/ 0 w 4"/>
                <a:gd name="T1" fmla="*/ 35 h 35"/>
                <a:gd name="T2" fmla="*/ 2 w 4"/>
                <a:gd name="T3" fmla="*/ 0 h 35"/>
                <a:gd name="T4" fmla="*/ 4 w 4"/>
                <a:gd name="T5" fmla="*/ 35 h 35"/>
                <a:gd name="T6" fmla="*/ 0 w 4"/>
                <a:gd name="T7" fmla="*/ 35 h 35"/>
              </a:gdLst>
              <a:ahLst/>
              <a:cxnLst>
                <a:cxn ang="0">
                  <a:pos x="T0" y="T1"/>
                </a:cxn>
                <a:cxn ang="0">
                  <a:pos x="T2" y="T3"/>
                </a:cxn>
                <a:cxn ang="0">
                  <a:pos x="T4" y="T5"/>
                </a:cxn>
                <a:cxn ang="0">
                  <a:pos x="T6" y="T7"/>
                </a:cxn>
              </a:cxnLst>
              <a:rect l="0" t="0" r="r" b="b"/>
              <a:pathLst>
                <a:path w="4" h="35">
                  <a:moveTo>
                    <a:pt x="0" y="35"/>
                  </a:moveTo>
                  <a:cubicBezTo>
                    <a:pt x="0" y="26"/>
                    <a:pt x="1" y="16"/>
                    <a:pt x="2" y="0"/>
                  </a:cubicBezTo>
                  <a:cubicBezTo>
                    <a:pt x="3" y="16"/>
                    <a:pt x="4" y="26"/>
                    <a:pt x="4" y="35"/>
                  </a:cubicBezTo>
                  <a:cubicBezTo>
                    <a:pt x="3" y="35"/>
                    <a:pt x="2" y="35"/>
                    <a:pt x="0" y="35"/>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128"/>
            <p:cNvSpPr>
              <a:spLocks/>
            </p:cNvSpPr>
            <p:nvPr/>
          </p:nvSpPr>
          <p:spPr bwMode="auto">
            <a:xfrm>
              <a:off x="4524375" y="3470275"/>
              <a:ext cx="119063" cy="215900"/>
            </a:xfrm>
            <a:custGeom>
              <a:avLst/>
              <a:gdLst>
                <a:gd name="T0" fmla="*/ 0 w 75"/>
                <a:gd name="T1" fmla="*/ 10 h 136"/>
                <a:gd name="T2" fmla="*/ 4 w 75"/>
                <a:gd name="T3" fmla="*/ 50 h 136"/>
                <a:gd name="T4" fmla="*/ 38 w 75"/>
                <a:gd name="T5" fmla="*/ 136 h 136"/>
                <a:gd name="T6" fmla="*/ 71 w 75"/>
                <a:gd name="T7" fmla="*/ 50 h 136"/>
                <a:gd name="T8" fmla="*/ 75 w 75"/>
                <a:gd name="T9" fmla="*/ 10 h 136"/>
                <a:gd name="T10" fmla="*/ 59 w 75"/>
                <a:gd name="T11" fmla="*/ 0 h 136"/>
                <a:gd name="T12" fmla="*/ 16 w 75"/>
                <a:gd name="T13" fmla="*/ 0 h 136"/>
                <a:gd name="T14" fmla="*/ 0 w 75"/>
                <a:gd name="T15" fmla="*/ 1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136">
                  <a:moveTo>
                    <a:pt x="0" y="10"/>
                  </a:moveTo>
                  <a:lnTo>
                    <a:pt x="4" y="50"/>
                  </a:lnTo>
                  <a:lnTo>
                    <a:pt x="38" y="136"/>
                  </a:lnTo>
                  <a:lnTo>
                    <a:pt x="71" y="50"/>
                  </a:lnTo>
                  <a:lnTo>
                    <a:pt x="75" y="10"/>
                  </a:lnTo>
                  <a:lnTo>
                    <a:pt x="59" y="0"/>
                  </a:lnTo>
                  <a:lnTo>
                    <a:pt x="16" y="0"/>
                  </a:lnTo>
                  <a:lnTo>
                    <a:pt x="0" y="1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Rectangle 129"/>
            <p:cNvSpPr>
              <a:spLocks noChangeArrowheads="1"/>
            </p:cNvSpPr>
            <p:nvPr/>
          </p:nvSpPr>
          <p:spPr bwMode="auto">
            <a:xfrm>
              <a:off x="4549775" y="3448050"/>
              <a:ext cx="68263" cy="55563"/>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130"/>
            <p:cNvSpPr>
              <a:spLocks/>
            </p:cNvSpPr>
            <p:nvPr/>
          </p:nvSpPr>
          <p:spPr bwMode="auto">
            <a:xfrm>
              <a:off x="4500563" y="3275013"/>
              <a:ext cx="166688" cy="206375"/>
            </a:xfrm>
            <a:custGeom>
              <a:avLst/>
              <a:gdLst>
                <a:gd name="T0" fmla="*/ 49 w 98"/>
                <a:gd name="T1" fmla="*/ 121 h 121"/>
                <a:gd name="T2" fmla="*/ 87 w 98"/>
                <a:gd name="T3" fmla="*/ 81 h 121"/>
                <a:gd name="T4" fmla="*/ 89 w 98"/>
                <a:gd name="T5" fmla="*/ 81 h 121"/>
                <a:gd name="T6" fmla="*/ 97 w 98"/>
                <a:gd name="T7" fmla="*/ 68 h 121"/>
                <a:gd name="T8" fmla="*/ 93 w 98"/>
                <a:gd name="T9" fmla="*/ 53 h 121"/>
                <a:gd name="T10" fmla="*/ 93 w 98"/>
                <a:gd name="T11" fmla="*/ 53 h 121"/>
                <a:gd name="T12" fmla="*/ 49 w 98"/>
                <a:gd name="T13" fmla="*/ 0 h 121"/>
                <a:gd name="T14" fmla="*/ 5 w 98"/>
                <a:gd name="T15" fmla="*/ 53 h 121"/>
                <a:gd name="T16" fmla="*/ 4 w 98"/>
                <a:gd name="T17" fmla="*/ 53 h 121"/>
                <a:gd name="T18" fmla="*/ 1 w 98"/>
                <a:gd name="T19" fmla="*/ 68 h 121"/>
                <a:gd name="T20" fmla="*/ 9 w 98"/>
                <a:gd name="T21" fmla="*/ 81 h 121"/>
                <a:gd name="T22" fmla="*/ 11 w 98"/>
                <a:gd name="T23" fmla="*/ 80 h 121"/>
                <a:gd name="T24" fmla="*/ 49 w 98"/>
                <a:gd name="T2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21">
                  <a:moveTo>
                    <a:pt x="49" y="121"/>
                  </a:moveTo>
                  <a:cubicBezTo>
                    <a:pt x="65" y="121"/>
                    <a:pt x="80" y="103"/>
                    <a:pt x="87" y="81"/>
                  </a:cubicBezTo>
                  <a:cubicBezTo>
                    <a:pt x="88" y="81"/>
                    <a:pt x="88" y="81"/>
                    <a:pt x="89" y="81"/>
                  </a:cubicBezTo>
                  <a:cubicBezTo>
                    <a:pt x="92" y="82"/>
                    <a:pt x="95" y="76"/>
                    <a:pt x="97" y="68"/>
                  </a:cubicBezTo>
                  <a:cubicBezTo>
                    <a:pt x="98" y="60"/>
                    <a:pt x="97" y="54"/>
                    <a:pt x="93" y="53"/>
                  </a:cubicBezTo>
                  <a:cubicBezTo>
                    <a:pt x="93" y="53"/>
                    <a:pt x="93" y="53"/>
                    <a:pt x="93" y="53"/>
                  </a:cubicBezTo>
                  <a:cubicBezTo>
                    <a:pt x="94" y="26"/>
                    <a:pt x="83" y="0"/>
                    <a:pt x="49" y="0"/>
                  </a:cubicBezTo>
                  <a:cubicBezTo>
                    <a:pt x="15" y="0"/>
                    <a:pt x="4" y="26"/>
                    <a:pt x="5" y="53"/>
                  </a:cubicBezTo>
                  <a:cubicBezTo>
                    <a:pt x="5" y="53"/>
                    <a:pt x="5" y="53"/>
                    <a:pt x="4" y="53"/>
                  </a:cubicBezTo>
                  <a:cubicBezTo>
                    <a:pt x="1" y="54"/>
                    <a:pt x="0" y="60"/>
                    <a:pt x="1" y="68"/>
                  </a:cubicBezTo>
                  <a:cubicBezTo>
                    <a:pt x="2" y="76"/>
                    <a:pt x="6" y="82"/>
                    <a:pt x="9" y="81"/>
                  </a:cubicBezTo>
                  <a:cubicBezTo>
                    <a:pt x="10" y="81"/>
                    <a:pt x="10" y="81"/>
                    <a:pt x="11" y="80"/>
                  </a:cubicBezTo>
                  <a:cubicBezTo>
                    <a:pt x="18" y="103"/>
                    <a:pt x="33" y="121"/>
                    <a:pt x="49" y="121"/>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131"/>
            <p:cNvSpPr>
              <a:spLocks/>
            </p:cNvSpPr>
            <p:nvPr/>
          </p:nvSpPr>
          <p:spPr bwMode="auto">
            <a:xfrm>
              <a:off x="4572000" y="3500438"/>
              <a:ext cx="23813" cy="36513"/>
            </a:xfrm>
            <a:custGeom>
              <a:avLst/>
              <a:gdLst>
                <a:gd name="T0" fmla="*/ 12 w 14"/>
                <a:gd name="T1" fmla="*/ 22 h 22"/>
                <a:gd name="T2" fmla="*/ 14 w 14"/>
                <a:gd name="T3" fmla="*/ 18 h 22"/>
                <a:gd name="T4" fmla="*/ 7 w 14"/>
                <a:gd name="T5" fmla="*/ 0 h 22"/>
                <a:gd name="T6" fmla="*/ 0 w 14"/>
                <a:gd name="T7" fmla="*/ 17 h 22"/>
                <a:gd name="T8" fmla="*/ 2 w 14"/>
                <a:gd name="T9" fmla="*/ 22 h 22"/>
                <a:gd name="T10" fmla="*/ 12 w 14"/>
                <a:gd name="T11" fmla="*/ 22 h 22"/>
              </a:gdLst>
              <a:ahLst/>
              <a:cxnLst>
                <a:cxn ang="0">
                  <a:pos x="T0" y="T1"/>
                </a:cxn>
                <a:cxn ang="0">
                  <a:pos x="T2" y="T3"/>
                </a:cxn>
                <a:cxn ang="0">
                  <a:pos x="T4" y="T5"/>
                </a:cxn>
                <a:cxn ang="0">
                  <a:pos x="T6" y="T7"/>
                </a:cxn>
                <a:cxn ang="0">
                  <a:pos x="T8" y="T9"/>
                </a:cxn>
                <a:cxn ang="0">
                  <a:pos x="T10" y="T11"/>
                </a:cxn>
              </a:cxnLst>
              <a:rect l="0" t="0" r="r" b="b"/>
              <a:pathLst>
                <a:path w="14" h="22">
                  <a:moveTo>
                    <a:pt x="12" y="22"/>
                  </a:moveTo>
                  <a:cubicBezTo>
                    <a:pt x="14" y="18"/>
                    <a:pt x="14" y="18"/>
                    <a:pt x="14" y="18"/>
                  </a:cubicBezTo>
                  <a:cubicBezTo>
                    <a:pt x="7" y="0"/>
                    <a:pt x="7" y="0"/>
                    <a:pt x="7" y="0"/>
                  </a:cubicBezTo>
                  <a:cubicBezTo>
                    <a:pt x="0" y="17"/>
                    <a:pt x="0" y="17"/>
                    <a:pt x="0" y="17"/>
                  </a:cubicBezTo>
                  <a:cubicBezTo>
                    <a:pt x="2" y="22"/>
                    <a:pt x="2" y="22"/>
                    <a:pt x="2" y="22"/>
                  </a:cubicBezTo>
                  <a:cubicBezTo>
                    <a:pt x="5" y="22"/>
                    <a:pt x="9" y="22"/>
                    <a:pt x="12" y="22"/>
                  </a:cubicBezTo>
                  <a:close/>
                </a:path>
              </a:pathLst>
            </a:custGeom>
            <a:solidFill>
              <a:srgbClr val="133C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132"/>
            <p:cNvSpPr>
              <a:spLocks/>
            </p:cNvSpPr>
            <p:nvPr/>
          </p:nvSpPr>
          <p:spPr bwMode="auto">
            <a:xfrm>
              <a:off x="4532313" y="3481388"/>
              <a:ext cx="52388" cy="69850"/>
            </a:xfrm>
            <a:custGeom>
              <a:avLst/>
              <a:gdLst>
                <a:gd name="T0" fmla="*/ 11 w 33"/>
                <a:gd name="T1" fmla="*/ 0 h 44"/>
                <a:gd name="T2" fmla="*/ 33 w 33"/>
                <a:gd name="T3" fmla="*/ 12 h 44"/>
                <a:gd name="T4" fmla="*/ 21 w 33"/>
                <a:gd name="T5" fmla="*/ 44 h 44"/>
                <a:gd name="T6" fmla="*/ 0 w 33"/>
                <a:gd name="T7" fmla="*/ 0 h 44"/>
                <a:gd name="T8" fmla="*/ 11 w 33"/>
                <a:gd name="T9" fmla="*/ 0 h 44"/>
              </a:gdLst>
              <a:ahLst/>
              <a:cxnLst>
                <a:cxn ang="0">
                  <a:pos x="T0" y="T1"/>
                </a:cxn>
                <a:cxn ang="0">
                  <a:pos x="T2" y="T3"/>
                </a:cxn>
                <a:cxn ang="0">
                  <a:pos x="T4" y="T5"/>
                </a:cxn>
                <a:cxn ang="0">
                  <a:pos x="T6" y="T7"/>
                </a:cxn>
                <a:cxn ang="0">
                  <a:pos x="T8" y="T9"/>
                </a:cxn>
              </a:cxnLst>
              <a:rect l="0" t="0" r="r" b="b"/>
              <a:pathLst>
                <a:path w="33" h="44">
                  <a:moveTo>
                    <a:pt x="11" y="0"/>
                  </a:moveTo>
                  <a:lnTo>
                    <a:pt x="33" y="12"/>
                  </a:lnTo>
                  <a:lnTo>
                    <a:pt x="21" y="44"/>
                  </a:lnTo>
                  <a:lnTo>
                    <a:pt x="0" y="0"/>
                  </a:lnTo>
                  <a:lnTo>
                    <a:pt x="11"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133"/>
            <p:cNvSpPr>
              <a:spLocks/>
            </p:cNvSpPr>
            <p:nvPr/>
          </p:nvSpPr>
          <p:spPr bwMode="auto">
            <a:xfrm>
              <a:off x="4502150" y="3484563"/>
              <a:ext cx="82550" cy="206375"/>
            </a:xfrm>
            <a:custGeom>
              <a:avLst/>
              <a:gdLst>
                <a:gd name="T0" fmla="*/ 15 w 52"/>
                <a:gd name="T1" fmla="*/ 0 h 130"/>
                <a:gd name="T2" fmla="*/ 52 w 52"/>
                <a:gd name="T3" fmla="*/ 130 h 130"/>
                <a:gd name="T4" fmla="*/ 6 w 52"/>
                <a:gd name="T5" fmla="*/ 56 h 130"/>
                <a:gd name="T6" fmla="*/ 13 w 52"/>
                <a:gd name="T7" fmla="*/ 43 h 130"/>
                <a:gd name="T8" fmla="*/ 0 w 52"/>
                <a:gd name="T9" fmla="*/ 33 h 130"/>
                <a:gd name="T10" fmla="*/ 11 w 52"/>
                <a:gd name="T11" fmla="*/ 1 h 130"/>
                <a:gd name="T12" fmla="*/ 15 w 52"/>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52" h="130">
                  <a:moveTo>
                    <a:pt x="15" y="0"/>
                  </a:moveTo>
                  <a:lnTo>
                    <a:pt x="52" y="130"/>
                  </a:lnTo>
                  <a:lnTo>
                    <a:pt x="6" y="56"/>
                  </a:lnTo>
                  <a:lnTo>
                    <a:pt x="13" y="43"/>
                  </a:lnTo>
                  <a:lnTo>
                    <a:pt x="0" y="33"/>
                  </a:lnTo>
                  <a:lnTo>
                    <a:pt x="11" y="1"/>
                  </a:lnTo>
                  <a:lnTo>
                    <a:pt x="15" y="0"/>
                  </a:lnTo>
                  <a:close/>
                </a:path>
              </a:pathLst>
            </a:custGeom>
            <a:solidFill>
              <a:srgbClr val="133C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134"/>
            <p:cNvSpPr>
              <a:spLocks/>
            </p:cNvSpPr>
            <p:nvPr/>
          </p:nvSpPr>
          <p:spPr bwMode="auto">
            <a:xfrm>
              <a:off x="4584700" y="3481388"/>
              <a:ext cx="50800" cy="69850"/>
            </a:xfrm>
            <a:custGeom>
              <a:avLst/>
              <a:gdLst>
                <a:gd name="T0" fmla="*/ 21 w 32"/>
                <a:gd name="T1" fmla="*/ 0 h 44"/>
                <a:gd name="T2" fmla="*/ 0 w 32"/>
                <a:gd name="T3" fmla="*/ 12 h 44"/>
                <a:gd name="T4" fmla="*/ 11 w 32"/>
                <a:gd name="T5" fmla="*/ 44 h 44"/>
                <a:gd name="T6" fmla="*/ 32 w 32"/>
                <a:gd name="T7" fmla="*/ 0 h 44"/>
                <a:gd name="T8" fmla="*/ 21 w 32"/>
                <a:gd name="T9" fmla="*/ 0 h 44"/>
              </a:gdLst>
              <a:ahLst/>
              <a:cxnLst>
                <a:cxn ang="0">
                  <a:pos x="T0" y="T1"/>
                </a:cxn>
                <a:cxn ang="0">
                  <a:pos x="T2" y="T3"/>
                </a:cxn>
                <a:cxn ang="0">
                  <a:pos x="T4" y="T5"/>
                </a:cxn>
                <a:cxn ang="0">
                  <a:pos x="T6" y="T7"/>
                </a:cxn>
                <a:cxn ang="0">
                  <a:pos x="T8" y="T9"/>
                </a:cxn>
              </a:cxnLst>
              <a:rect l="0" t="0" r="r" b="b"/>
              <a:pathLst>
                <a:path w="32" h="44">
                  <a:moveTo>
                    <a:pt x="21" y="0"/>
                  </a:moveTo>
                  <a:lnTo>
                    <a:pt x="0" y="12"/>
                  </a:lnTo>
                  <a:lnTo>
                    <a:pt x="11" y="44"/>
                  </a:lnTo>
                  <a:lnTo>
                    <a:pt x="32" y="0"/>
                  </a:lnTo>
                  <a:lnTo>
                    <a:pt x="21"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298" name="Freeform 135"/>
            <p:cNvSpPr>
              <a:spLocks/>
            </p:cNvSpPr>
            <p:nvPr/>
          </p:nvSpPr>
          <p:spPr bwMode="auto">
            <a:xfrm>
              <a:off x="4532313" y="3470275"/>
              <a:ext cx="52388" cy="68263"/>
            </a:xfrm>
            <a:custGeom>
              <a:avLst/>
              <a:gdLst>
                <a:gd name="T0" fmla="*/ 11 w 33"/>
                <a:gd name="T1" fmla="*/ 0 h 43"/>
                <a:gd name="T2" fmla="*/ 33 w 33"/>
                <a:gd name="T3" fmla="*/ 19 h 43"/>
                <a:gd name="T4" fmla="*/ 20 w 33"/>
                <a:gd name="T5" fmla="*/ 43 h 43"/>
                <a:gd name="T6" fmla="*/ 0 w 33"/>
                <a:gd name="T7" fmla="*/ 7 h 43"/>
                <a:gd name="T8" fmla="*/ 11 w 33"/>
                <a:gd name="T9" fmla="*/ 0 h 43"/>
              </a:gdLst>
              <a:ahLst/>
              <a:cxnLst>
                <a:cxn ang="0">
                  <a:pos x="T0" y="T1"/>
                </a:cxn>
                <a:cxn ang="0">
                  <a:pos x="T2" y="T3"/>
                </a:cxn>
                <a:cxn ang="0">
                  <a:pos x="T4" y="T5"/>
                </a:cxn>
                <a:cxn ang="0">
                  <a:pos x="T6" y="T7"/>
                </a:cxn>
                <a:cxn ang="0">
                  <a:pos x="T8" y="T9"/>
                </a:cxn>
              </a:cxnLst>
              <a:rect l="0" t="0" r="r" b="b"/>
              <a:pathLst>
                <a:path w="33" h="43">
                  <a:moveTo>
                    <a:pt x="11" y="0"/>
                  </a:moveTo>
                  <a:lnTo>
                    <a:pt x="33" y="19"/>
                  </a:lnTo>
                  <a:lnTo>
                    <a:pt x="20" y="43"/>
                  </a:lnTo>
                  <a:lnTo>
                    <a:pt x="0" y="7"/>
                  </a:lnTo>
                  <a:lnTo>
                    <a:pt x="11" y="0"/>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136"/>
            <p:cNvSpPr>
              <a:spLocks/>
            </p:cNvSpPr>
            <p:nvPr/>
          </p:nvSpPr>
          <p:spPr bwMode="auto">
            <a:xfrm>
              <a:off x="4510088" y="3481388"/>
              <a:ext cx="74613" cy="204788"/>
            </a:xfrm>
            <a:custGeom>
              <a:avLst/>
              <a:gdLst>
                <a:gd name="T0" fmla="*/ 14 w 47"/>
                <a:gd name="T1" fmla="*/ 0 h 129"/>
                <a:gd name="T2" fmla="*/ 47 w 47"/>
                <a:gd name="T3" fmla="*/ 129 h 129"/>
                <a:gd name="T4" fmla="*/ 6 w 47"/>
                <a:gd name="T5" fmla="*/ 51 h 129"/>
                <a:gd name="T6" fmla="*/ 13 w 47"/>
                <a:gd name="T7" fmla="*/ 43 h 129"/>
                <a:gd name="T8" fmla="*/ 0 w 47"/>
                <a:gd name="T9" fmla="*/ 32 h 129"/>
                <a:gd name="T10" fmla="*/ 9 w 47"/>
                <a:gd name="T11" fmla="*/ 2 h 129"/>
                <a:gd name="T12" fmla="*/ 14 w 47"/>
                <a:gd name="T13" fmla="*/ 0 h 129"/>
              </a:gdLst>
              <a:ahLst/>
              <a:cxnLst>
                <a:cxn ang="0">
                  <a:pos x="T0" y="T1"/>
                </a:cxn>
                <a:cxn ang="0">
                  <a:pos x="T2" y="T3"/>
                </a:cxn>
                <a:cxn ang="0">
                  <a:pos x="T4" y="T5"/>
                </a:cxn>
                <a:cxn ang="0">
                  <a:pos x="T6" y="T7"/>
                </a:cxn>
                <a:cxn ang="0">
                  <a:pos x="T8" y="T9"/>
                </a:cxn>
                <a:cxn ang="0">
                  <a:pos x="T10" y="T11"/>
                </a:cxn>
                <a:cxn ang="0">
                  <a:pos x="T12" y="T13"/>
                </a:cxn>
              </a:cxnLst>
              <a:rect l="0" t="0" r="r" b="b"/>
              <a:pathLst>
                <a:path w="47" h="129">
                  <a:moveTo>
                    <a:pt x="14" y="0"/>
                  </a:moveTo>
                  <a:lnTo>
                    <a:pt x="47" y="129"/>
                  </a:lnTo>
                  <a:lnTo>
                    <a:pt x="6" y="51"/>
                  </a:lnTo>
                  <a:lnTo>
                    <a:pt x="13" y="43"/>
                  </a:lnTo>
                  <a:lnTo>
                    <a:pt x="0" y="32"/>
                  </a:lnTo>
                  <a:lnTo>
                    <a:pt x="9" y="2"/>
                  </a:lnTo>
                  <a:lnTo>
                    <a:pt x="14"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137"/>
            <p:cNvSpPr>
              <a:spLocks/>
            </p:cNvSpPr>
            <p:nvPr/>
          </p:nvSpPr>
          <p:spPr bwMode="auto">
            <a:xfrm>
              <a:off x="4584700" y="3481388"/>
              <a:ext cx="80963" cy="209550"/>
            </a:xfrm>
            <a:custGeom>
              <a:avLst/>
              <a:gdLst>
                <a:gd name="T0" fmla="*/ 35 w 51"/>
                <a:gd name="T1" fmla="*/ 0 h 132"/>
                <a:gd name="T2" fmla="*/ 0 w 51"/>
                <a:gd name="T3" fmla="*/ 132 h 132"/>
                <a:gd name="T4" fmla="*/ 45 w 51"/>
                <a:gd name="T5" fmla="*/ 58 h 132"/>
                <a:gd name="T6" fmla="*/ 38 w 51"/>
                <a:gd name="T7" fmla="*/ 45 h 132"/>
                <a:gd name="T8" fmla="*/ 51 w 51"/>
                <a:gd name="T9" fmla="*/ 35 h 132"/>
                <a:gd name="T10" fmla="*/ 43 w 51"/>
                <a:gd name="T11" fmla="*/ 3 h 132"/>
                <a:gd name="T12" fmla="*/ 35 w 51"/>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1" h="132">
                  <a:moveTo>
                    <a:pt x="35" y="0"/>
                  </a:moveTo>
                  <a:lnTo>
                    <a:pt x="0" y="132"/>
                  </a:lnTo>
                  <a:lnTo>
                    <a:pt x="45" y="58"/>
                  </a:lnTo>
                  <a:lnTo>
                    <a:pt x="38" y="45"/>
                  </a:lnTo>
                  <a:lnTo>
                    <a:pt x="51" y="35"/>
                  </a:lnTo>
                  <a:lnTo>
                    <a:pt x="43" y="3"/>
                  </a:lnTo>
                  <a:lnTo>
                    <a:pt x="35" y="0"/>
                  </a:lnTo>
                  <a:close/>
                </a:path>
              </a:pathLst>
            </a:custGeom>
            <a:solidFill>
              <a:srgbClr val="133C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138"/>
            <p:cNvSpPr>
              <a:spLocks/>
            </p:cNvSpPr>
            <p:nvPr/>
          </p:nvSpPr>
          <p:spPr bwMode="auto">
            <a:xfrm>
              <a:off x="4584700" y="3481388"/>
              <a:ext cx="73025" cy="204788"/>
            </a:xfrm>
            <a:custGeom>
              <a:avLst/>
              <a:gdLst>
                <a:gd name="T0" fmla="*/ 33 w 46"/>
                <a:gd name="T1" fmla="*/ 0 h 129"/>
                <a:gd name="T2" fmla="*/ 0 w 46"/>
                <a:gd name="T3" fmla="*/ 129 h 129"/>
                <a:gd name="T4" fmla="*/ 40 w 46"/>
                <a:gd name="T5" fmla="*/ 51 h 129"/>
                <a:gd name="T6" fmla="*/ 33 w 46"/>
                <a:gd name="T7" fmla="*/ 43 h 129"/>
                <a:gd name="T8" fmla="*/ 46 w 46"/>
                <a:gd name="T9" fmla="*/ 32 h 129"/>
                <a:gd name="T10" fmla="*/ 39 w 46"/>
                <a:gd name="T11" fmla="*/ 2 h 129"/>
                <a:gd name="T12" fmla="*/ 33 w 46"/>
                <a:gd name="T13" fmla="*/ 0 h 129"/>
              </a:gdLst>
              <a:ahLst/>
              <a:cxnLst>
                <a:cxn ang="0">
                  <a:pos x="T0" y="T1"/>
                </a:cxn>
                <a:cxn ang="0">
                  <a:pos x="T2" y="T3"/>
                </a:cxn>
                <a:cxn ang="0">
                  <a:pos x="T4" y="T5"/>
                </a:cxn>
                <a:cxn ang="0">
                  <a:pos x="T6" y="T7"/>
                </a:cxn>
                <a:cxn ang="0">
                  <a:pos x="T8" y="T9"/>
                </a:cxn>
                <a:cxn ang="0">
                  <a:pos x="T10" y="T11"/>
                </a:cxn>
                <a:cxn ang="0">
                  <a:pos x="T12" y="T13"/>
                </a:cxn>
              </a:cxnLst>
              <a:rect l="0" t="0" r="r" b="b"/>
              <a:pathLst>
                <a:path w="46" h="129">
                  <a:moveTo>
                    <a:pt x="33" y="0"/>
                  </a:moveTo>
                  <a:lnTo>
                    <a:pt x="0" y="129"/>
                  </a:lnTo>
                  <a:lnTo>
                    <a:pt x="40" y="51"/>
                  </a:lnTo>
                  <a:lnTo>
                    <a:pt x="33" y="43"/>
                  </a:lnTo>
                  <a:lnTo>
                    <a:pt x="46" y="32"/>
                  </a:lnTo>
                  <a:lnTo>
                    <a:pt x="39" y="2"/>
                  </a:lnTo>
                  <a:lnTo>
                    <a:pt x="33"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302" name="Freeform 139"/>
            <p:cNvSpPr>
              <a:spLocks/>
            </p:cNvSpPr>
            <p:nvPr/>
          </p:nvSpPr>
          <p:spPr bwMode="auto">
            <a:xfrm>
              <a:off x="4584700" y="3470275"/>
              <a:ext cx="50800" cy="68263"/>
            </a:xfrm>
            <a:custGeom>
              <a:avLst/>
              <a:gdLst>
                <a:gd name="T0" fmla="*/ 21 w 32"/>
                <a:gd name="T1" fmla="*/ 0 h 43"/>
                <a:gd name="T2" fmla="*/ 0 w 32"/>
                <a:gd name="T3" fmla="*/ 19 h 43"/>
                <a:gd name="T4" fmla="*/ 12 w 32"/>
                <a:gd name="T5" fmla="*/ 43 h 43"/>
                <a:gd name="T6" fmla="*/ 32 w 32"/>
                <a:gd name="T7" fmla="*/ 7 h 43"/>
                <a:gd name="T8" fmla="*/ 21 w 32"/>
                <a:gd name="T9" fmla="*/ 0 h 43"/>
              </a:gdLst>
              <a:ahLst/>
              <a:cxnLst>
                <a:cxn ang="0">
                  <a:pos x="T0" y="T1"/>
                </a:cxn>
                <a:cxn ang="0">
                  <a:pos x="T2" y="T3"/>
                </a:cxn>
                <a:cxn ang="0">
                  <a:pos x="T4" y="T5"/>
                </a:cxn>
                <a:cxn ang="0">
                  <a:pos x="T6" y="T7"/>
                </a:cxn>
                <a:cxn ang="0">
                  <a:pos x="T8" y="T9"/>
                </a:cxn>
              </a:cxnLst>
              <a:rect l="0" t="0" r="r" b="b"/>
              <a:pathLst>
                <a:path w="32" h="43">
                  <a:moveTo>
                    <a:pt x="21" y="0"/>
                  </a:moveTo>
                  <a:lnTo>
                    <a:pt x="0" y="19"/>
                  </a:lnTo>
                  <a:lnTo>
                    <a:pt x="12" y="43"/>
                  </a:lnTo>
                  <a:lnTo>
                    <a:pt x="32" y="7"/>
                  </a:lnTo>
                  <a:lnTo>
                    <a:pt x="21" y="0"/>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140"/>
            <p:cNvSpPr>
              <a:spLocks/>
            </p:cNvSpPr>
            <p:nvPr/>
          </p:nvSpPr>
          <p:spPr bwMode="auto">
            <a:xfrm>
              <a:off x="4572000" y="3536950"/>
              <a:ext cx="25400" cy="20638"/>
            </a:xfrm>
            <a:custGeom>
              <a:avLst/>
              <a:gdLst>
                <a:gd name="T0" fmla="*/ 2 w 15"/>
                <a:gd name="T1" fmla="*/ 0 h 12"/>
                <a:gd name="T2" fmla="*/ 12 w 15"/>
                <a:gd name="T3" fmla="*/ 0 h 12"/>
                <a:gd name="T4" fmla="*/ 12 w 15"/>
                <a:gd name="T5" fmla="*/ 12 h 12"/>
                <a:gd name="T6" fmla="*/ 2 w 15"/>
                <a:gd name="T7" fmla="*/ 12 h 12"/>
                <a:gd name="T8" fmla="*/ 2 w 15"/>
                <a:gd name="T9" fmla="*/ 0 h 12"/>
              </a:gdLst>
              <a:ahLst/>
              <a:cxnLst>
                <a:cxn ang="0">
                  <a:pos x="T0" y="T1"/>
                </a:cxn>
                <a:cxn ang="0">
                  <a:pos x="T2" y="T3"/>
                </a:cxn>
                <a:cxn ang="0">
                  <a:pos x="T4" y="T5"/>
                </a:cxn>
                <a:cxn ang="0">
                  <a:pos x="T6" y="T7"/>
                </a:cxn>
                <a:cxn ang="0">
                  <a:pos x="T8" y="T9"/>
                </a:cxn>
              </a:cxnLst>
              <a:rect l="0" t="0" r="r" b="b"/>
              <a:pathLst>
                <a:path w="15" h="12">
                  <a:moveTo>
                    <a:pt x="2" y="0"/>
                  </a:moveTo>
                  <a:cubicBezTo>
                    <a:pt x="12" y="0"/>
                    <a:pt x="12" y="0"/>
                    <a:pt x="12" y="0"/>
                  </a:cubicBezTo>
                  <a:cubicBezTo>
                    <a:pt x="15" y="4"/>
                    <a:pt x="14" y="8"/>
                    <a:pt x="12" y="12"/>
                  </a:cubicBezTo>
                  <a:cubicBezTo>
                    <a:pt x="2" y="12"/>
                    <a:pt x="2" y="12"/>
                    <a:pt x="2" y="12"/>
                  </a:cubicBezTo>
                  <a:cubicBezTo>
                    <a:pt x="0" y="8"/>
                    <a:pt x="0" y="4"/>
                    <a:pt x="2" y="0"/>
                  </a:cubicBezTo>
                  <a:close/>
                </a:path>
              </a:pathLst>
            </a:custGeom>
            <a:solidFill>
              <a:srgbClr val="133C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141"/>
            <p:cNvSpPr>
              <a:spLocks/>
            </p:cNvSpPr>
            <p:nvPr/>
          </p:nvSpPr>
          <p:spPr bwMode="auto">
            <a:xfrm>
              <a:off x="4578350" y="3686175"/>
              <a:ext cx="11113" cy="60325"/>
            </a:xfrm>
            <a:custGeom>
              <a:avLst/>
              <a:gdLst>
                <a:gd name="T0" fmla="*/ 0 w 6"/>
                <a:gd name="T1" fmla="*/ 35 h 35"/>
                <a:gd name="T2" fmla="*/ 6 w 6"/>
                <a:gd name="T3" fmla="*/ 35 h 35"/>
                <a:gd name="T4" fmla="*/ 3 w 6"/>
                <a:gd name="T5" fmla="*/ 0 h 35"/>
                <a:gd name="T6" fmla="*/ 0 w 6"/>
                <a:gd name="T7" fmla="*/ 35 h 35"/>
              </a:gdLst>
              <a:ahLst/>
              <a:cxnLst>
                <a:cxn ang="0">
                  <a:pos x="T0" y="T1"/>
                </a:cxn>
                <a:cxn ang="0">
                  <a:pos x="T2" y="T3"/>
                </a:cxn>
                <a:cxn ang="0">
                  <a:pos x="T4" y="T5"/>
                </a:cxn>
                <a:cxn ang="0">
                  <a:pos x="T6" y="T7"/>
                </a:cxn>
              </a:cxnLst>
              <a:rect l="0" t="0" r="r" b="b"/>
              <a:pathLst>
                <a:path w="6" h="35">
                  <a:moveTo>
                    <a:pt x="0" y="35"/>
                  </a:moveTo>
                  <a:cubicBezTo>
                    <a:pt x="2" y="35"/>
                    <a:pt x="4" y="35"/>
                    <a:pt x="6" y="35"/>
                  </a:cubicBezTo>
                  <a:cubicBezTo>
                    <a:pt x="6" y="27"/>
                    <a:pt x="4" y="4"/>
                    <a:pt x="3" y="0"/>
                  </a:cubicBezTo>
                  <a:cubicBezTo>
                    <a:pt x="2" y="3"/>
                    <a:pt x="0" y="26"/>
                    <a:pt x="0" y="35"/>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305" name="Freeform 142"/>
            <p:cNvSpPr>
              <a:spLocks/>
            </p:cNvSpPr>
            <p:nvPr/>
          </p:nvSpPr>
          <p:spPr bwMode="auto">
            <a:xfrm>
              <a:off x="4564063" y="3557588"/>
              <a:ext cx="46038" cy="211138"/>
            </a:xfrm>
            <a:custGeom>
              <a:avLst/>
              <a:gdLst>
                <a:gd name="T0" fmla="*/ 7 w 29"/>
                <a:gd name="T1" fmla="*/ 0 h 133"/>
                <a:gd name="T2" fmla="*/ 18 w 29"/>
                <a:gd name="T3" fmla="*/ 0 h 133"/>
                <a:gd name="T4" fmla="*/ 29 w 29"/>
                <a:gd name="T5" fmla="*/ 133 h 133"/>
                <a:gd name="T6" fmla="*/ 0 w 29"/>
                <a:gd name="T7" fmla="*/ 133 h 133"/>
                <a:gd name="T8" fmla="*/ 7 w 29"/>
                <a:gd name="T9" fmla="*/ 0 h 133"/>
              </a:gdLst>
              <a:ahLst/>
              <a:cxnLst>
                <a:cxn ang="0">
                  <a:pos x="T0" y="T1"/>
                </a:cxn>
                <a:cxn ang="0">
                  <a:pos x="T2" y="T3"/>
                </a:cxn>
                <a:cxn ang="0">
                  <a:pos x="T4" y="T5"/>
                </a:cxn>
                <a:cxn ang="0">
                  <a:pos x="T6" y="T7"/>
                </a:cxn>
                <a:cxn ang="0">
                  <a:pos x="T8" y="T9"/>
                </a:cxn>
              </a:cxnLst>
              <a:rect l="0" t="0" r="r" b="b"/>
              <a:pathLst>
                <a:path w="29" h="133">
                  <a:moveTo>
                    <a:pt x="7" y="0"/>
                  </a:moveTo>
                  <a:lnTo>
                    <a:pt x="18" y="0"/>
                  </a:lnTo>
                  <a:lnTo>
                    <a:pt x="29" y="133"/>
                  </a:lnTo>
                  <a:lnTo>
                    <a:pt x="0" y="133"/>
                  </a:lnTo>
                  <a:lnTo>
                    <a:pt x="7" y="0"/>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143"/>
            <p:cNvSpPr>
              <a:spLocks/>
            </p:cNvSpPr>
            <p:nvPr/>
          </p:nvSpPr>
          <p:spPr bwMode="auto">
            <a:xfrm>
              <a:off x="4278313" y="3732213"/>
              <a:ext cx="604838" cy="71438"/>
            </a:xfrm>
            <a:custGeom>
              <a:avLst/>
              <a:gdLst>
                <a:gd name="T0" fmla="*/ 21 w 354"/>
                <a:gd name="T1" fmla="*/ 0 h 42"/>
                <a:gd name="T2" fmla="*/ 333 w 354"/>
                <a:gd name="T3" fmla="*/ 0 h 42"/>
                <a:gd name="T4" fmla="*/ 354 w 354"/>
                <a:gd name="T5" fmla="*/ 21 h 42"/>
                <a:gd name="T6" fmla="*/ 354 w 354"/>
                <a:gd name="T7" fmla="*/ 21 h 42"/>
                <a:gd name="T8" fmla="*/ 333 w 354"/>
                <a:gd name="T9" fmla="*/ 42 h 42"/>
                <a:gd name="T10" fmla="*/ 21 w 354"/>
                <a:gd name="T11" fmla="*/ 42 h 42"/>
                <a:gd name="T12" fmla="*/ 0 w 354"/>
                <a:gd name="T13" fmla="*/ 21 h 42"/>
                <a:gd name="T14" fmla="*/ 0 w 354"/>
                <a:gd name="T15" fmla="*/ 21 h 42"/>
                <a:gd name="T16" fmla="*/ 21 w 354"/>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42">
                  <a:moveTo>
                    <a:pt x="21" y="0"/>
                  </a:moveTo>
                  <a:cubicBezTo>
                    <a:pt x="333" y="0"/>
                    <a:pt x="333" y="0"/>
                    <a:pt x="333" y="0"/>
                  </a:cubicBezTo>
                  <a:cubicBezTo>
                    <a:pt x="345" y="0"/>
                    <a:pt x="354" y="9"/>
                    <a:pt x="354" y="21"/>
                  </a:cubicBezTo>
                  <a:cubicBezTo>
                    <a:pt x="354" y="21"/>
                    <a:pt x="354" y="21"/>
                    <a:pt x="354" y="21"/>
                  </a:cubicBezTo>
                  <a:cubicBezTo>
                    <a:pt x="354" y="33"/>
                    <a:pt x="345" y="42"/>
                    <a:pt x="333" y="42"/>
                  </a:cubicBezTo>
                  <a:cubicBezTo>
                    <a:pt x="21" y="42"/>
                    <a:pt x="21" y="42"/>
                    <a:pt x="21" y="42"/>
                  </a:cubicBezTo>
                  <a:cubicBezTo>
                    <a:pt x="9" y="42"/>
                    <a:pt x="0" y="33"/>
                    <a:pt x="0" y="21"/>
                  </a:cubicBezTo>
                  <a:cubicBezTo>
                    <a:pt x="0" y="21"/>
                    <a:pt x="0" y="21"/>
                    <a:pt x="0" y="21"/>
                  </a:cubicBezTo>
                  <a:cubicBezTo>
                    <a:pt x="0" y="9"/>
                    <a:pt x="9" y="0"/>
                    <a:pt x="21"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144"/>
            <p:cNvSpPr>
              <a:spLocks/>
            </p:cNvSpPr>
            <p:nvPr/>
          </p:nvSpPr>
          <p:spPr bwMode="auto">
            <a:xfrm>
              <a:off x="3938588" y="3849688"/>
              <a:ext cx="403225" cy="98425"/>
            </a:xfrm>
            <a:custGeom>
              <a:avLst/>
              <a:gdLst>
                <a:gd name="T0" fmla="*/ 10 w 236"/>
                <a:gd name="T1" fmla="*/ 0 h 57"/>
                <a:gd name="T2" fmla="*/ 195 w 236"/>
                <a:gd name="T3" fmla="*/ 0 h 57"/>
                <a:gd name="T4" fmla="*/ 195 w 236"/>
                <a:gd name="T5" fmla="*/ 57 h 57"/>
                <a:gd name="T6" fmla="*/ 55 w 236"/>
                <a:gd name="T7" fmla="*/ 57 h 57"/>
                <a:gd name="T8" fmla="*/ 10 w 236"/>
                <a:gd name="T9" fmla="*/ 0 h 57"/>
              </a:gdLst>
              <a:ahLst/>
              <a:cxnLst>
                <a:cxn ang="0">
                  <a:pos x="T0" y="T1"/>
                </a:cxn>
                <a:cxn ang="0">
                  <a:pos x="T2" y="T3"/>
                </a:cxn>
                <a:cxn ang="0">
                  <a:pos x="T4" y="T5"/>
                </a:cxn>
                <a:cxn ang="0">
                  <a:pos x="T6" y="T7"/>
                </a:cxn>
                <a:cxn ang="0">
                  <a:pos x="T8" y="T9"/>
                </a:cxn>
              </a:cxnLst>
              <a:rect l="0" t="0" r="r" b="b"/>
              <a:pathLst>
                <a:path w="236" h="57">
                  <a:moveTo>
                    <a:pt x="10" y="0"/>
                  </a:moveTo>
                  <a:cubicBezTo>
                    <a:pt x="195" y="0"/>
                    <a:pt x="195" y="0"/>
                    <a:pt x="195" y="0"/>
                  </a:cubicBezTo>
                  <a:cubicBezTo>
                    <a:pt x="236" y="0"/>
                    <a:pt x="231" y="57"/>
                    <a:pt x="195" y="57"/>
                  </a:cubicBezTo>
                  <a:cubicBezTo>
                    <a:pt x="55" y="57"/>
                    <a:pt x="55" y="57"/>
                    <a:pt x="55" y="57"/>
                  </a:cubicBezTo>
                  <a:cubicBezTo>
                    <a:pt x="8" y="57"/>
                    <a:pt x="0" y="27"/>
                    <a:pt x="10"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145"/>
            <p:cNvSpPr>
              <a:spLocks/>
            </p:cNvSpPr>
            <p:nvPr/>
          </p:nvSpPr>
          <p:spPr bwMode="auto">
            <a:xfrm>
              <a:off x="4037013" y="3462338"/>
              <a:ext cx="82550" cy="119063"/>
            </a:xfrm>
            <a:custGeom>
              <a:avLst/>
              <a:gdLst>
                <a:gd name="T0" fmla="*/ 15 w 52"/>
                <a:gd name="T1" fmla="*/ 0 h 75"/>
                <a:gd name="T2" fmla="*/ 52 w 52"/>
                <a:gd name="T3" fmla="*/ 11 h 75"/>
                <a:gd name="T4" fmla="*/ 42 w 52"/>
                <a:gd name="T5" fmla="*/ 75 h 75"/>
                <a:gd name="T6" fmla="*/ 0 w 52"/>
                <a:gd name="T7" fmla="*/ 63 h 75"/>
                <a:gd name="T8" fmla="*/ 15 w 52"/>
                <a:gd name="T9" fmla="*/ 0 h 75"/>
              </a:gdLst>
              <a:ahLst/>
              <a:cxnLst>
                <a:cxn ang="0">
                  <a:pos x="T0" y="T1"/>
                </a:cxn>
                <a:cxn ang="0">
                  <a:pos x="T2" y="T3"/>
                </a:cxn>
                <a:cxn ang="0">
                  <a:pos x="T4" y="T5"/>
                </a:cxn>
                <a:cxn ang="0">
                  <a:pos x="T6" y="T7"/>
                </a:cxn>
                <a:cxn ang="0">
                  <a:pos x="T8" y="T9"/>
                </a:cxn>
              </a:cxnLst>
              <a:rect l="0" t="0" r="r" b="b"/>
              <a:pathLst>
                <a:path w="52" h="75">
                  <a:moveTo>
                    <a:pt x="15" y="0"/>
                  </a:moveTo>
                  <a:lnTo>
                    <a:pt x="52" y="11"/>
                  </a:lnTo>
                  <a:lnTo>
                    <a:pt x="42" y="75"/>
                  </a:lnTo>
                  <a:lnTo>
                    <a:pt x="0" y="63"/>
                  </a:lnTo>
                  <a:lnTo>
                    <a:pt x="15"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146"/>
            <p:cNvSpPr>
              <a:spLocks/>
            </p:cNvSpPr>
            <p:nvPr/>
          </p:nvSpPr>
          <p:spPr bwMode="auto">
            <a:xfrm>
              <a:off x="3989388" y="3259138"/>
              <a:ext cx="207963" cy="247650"/>
            </a:xfrm>
            <a:custGeom>
              <a:avLst/>
              <a:gdLst>
                <a:gd name="T0" fmla="*/ 87 w 122"/>
                <a:gd name="T1" fmla="*/ 139 h 145"/>
                <a:gd name="T2" fmla="*/ 44 w 122"/>
                <a:gd name="T3" fmla="*/ 23 h 145"/>
                <a:gd name="T4" fmla="*/ 29 w 122"/>
                <a:gd name="T5" fmla="*/ 119 h 145"/>
                <a:gd name="T6" fmla="*/ 87 w 122"/>
                <a:gd name="T7" fmla="*/ 139 h 145"/>
              </a:gdLst>
              <a:ahLst/>
              <a:cxnLst>
                <a:cxn ang="0">
                  <a:pos x="T0" y="T1"/>
                </a:cxn>
                <a:cxn ang="0">
                  <a:pos x="T2" y="T3"/>
                </a:cxn>
                <a:cxn ang="0">
                  <a:pos x="T4" y="T5"/>
                </a:cxn>
                <a:cxn ang="0">
                  <a:pos x="T6" y="T7"/>
                </a:cxn>
              </a:cxnLst>
              <a:rect l="0" t="0" r="r" b="b"/>
              <a:pathLst>
                <a:path w="122" h="145">
                  <a:moveTo>
                    <a:pt x="87" y="139"/>
                  </a:moveTo>
                  <a:cubicBezTo>
                    <a:pt x="122" y="128"/>
                    <a:pt x="119" y="0"/>
                    <a:pt x="44" y="23"/>
                  </a:cubicBezTo>
                  <a:cubicBezTo>
                    <a:pt x="0" y="36"/>
                    <a:pt x="5" y="89"/>
                    <a:pt x="29" y="119"/>
                  </a:cubicBezTo>
                  <a:cubicBezTo>
                    <a:pt x="44" y="137"/>
                    <a:pt x="70" y="145"/>
                    <a:pt x="87" y="139"/>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Freeform 147"/>
            <p:cNvSpPr>
              <a:spLocks/>
            </p:cNvSpPr>
            <p:nvPr/>
          </p:nvSpPr>
          <p:spPr bwMode="auto">
            <a:xfrm>
              <a:off x="4037013" y="3297238"/>
              <a:ext cx="127000" cy="104775"/>
            </a:xfrm>
            <a:custGeom>
              <a:avLst/>
              <a:gdLst>
                <a:gd name="T0" fmla="*/ 74 w 74"/>
                <a:gd name="T1" fmla="*/ 33 h 62"/>
                <a:gd name="T2" fmla="*/ 16 w 74"/>
                <a:gd name="T3" fmla="*/ 61 h 62"/>
                <a:gd name="T4" fmla="*/ 74 w 74"/>
                <a:gd name="T5" fmla="*/ 33 h 62"/>
              </a:gdLst>
              <a:ahLst/>
              <a:cxnLst>
                <a:cxn ang="0">
                  <a:pos x="T0" y="T1"/>
                </a:cxn>
                <a:cxn ang="0">
                  <a:pos x="T2" y="T3"/>
                </a:cxn>
                <a:cxn ang="0">
                  <a:pos x="T4" y="T5"/>
                </a:cxn>
              </a:cxnLst>
              <a:rect l="0" t="0" r="r" b="b"/>
              <a:pathLst>
                <a:path w="74" h="62">
                  <a:moveTo>
                    <a:pt x="74" y="33"/>
                  </a:moveTo>
                  <a:cubicBezTo>
                    <a:pt x="70" y="42"/>
                    <a:pt x="32" y="60"/>
                    <a:pt x="16" y="61"/>
                  </a:cubicBezTo>
                  <a:cubicBezTo>
                    <a:pt x="0" y="62"/>
                    <a:pt x="15" y="0"/>
                    <a:pt x="74" y="33"/>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148"/>
            <p:cNvSpPr>
              <a:spLocks/>
            </p:cNvSpPr>
            <p:nvPr/>
          </p:nvSpPr>
          <p:spPr bwMode="auto">
            <a:xfrm>
              <a:off x="4040188" y="3395663"/>
              <a:ext cx="34925" cy="57150"/>
            </a:xfrm>
            <a:custGeom>
              <a:avLst/>
              <a:gdLst>
                <a:gd name="T0" fmla="*/ 8 w 20"/>
                <a:gd name="T1" fmla="*/ 0 h 33"/>
                <a:gd name="T2" fmla="*/ 19 w 20"/>
                <a:gd name="T3" fmla="*/ 15 h 33"/>
                <a:gd name="T4" fmla="*/ 12 w 20"/>
                <a:gd name="T5" fmla="*/ 32 h 33"/>
                <a:gd name="T6" fmla="*/ 1 w 20"/>
                <a:gd name="T7" fmla="*/ 17 h 33"/>
                <a:gd name="T8" fmla="*/ 8 w 20"/>
                <a:gd name="T9" fmla="*/ 0 h 33"/>
              </a:gdLst>
              <a:ahLst/>
              <a:cxnLst>
                <a:cxn ang="0">
                  <a:pos x="T0" y="T1"/>
                </a:cxn>
                <a:cxn ang="0">
                  <a:pos x="T2" y="T3"/>
                </a:cxn>
                <a:cxn ang="0">
                  <a:pos x="T4" y="T5"/>
                </a:cxn>
                <a:cxn ang="0">
                  <a:pos x="T6" y="T7"/>
                </a:cxn>
                <a:cxn ang="0">
                  <a:pos x="T8" y="T9"/>
                </a:cxn>
              </a:cxnLst>
              <a:rect l="0" t="0" r="r" b="b"/>
              <a:pathLst>
                <a:path w="20" h="33">
                  <a:moveTo>
                    <a:pt x="8" y="0"/>
                  </a:moveTo>
                  <a:cubicBezTo>
                    <a:pt x="13" y="0"/>
                    <a:pt x="18" y="7"/>
                    <a:pt x="19" y="15"/>
                  </a:cubicBezTo>
                  <a:cubicBezTo>
                    <a:pt x="20" y="24"/>
                    <a:pt x="17" y="32"/>
                    <a:pt x="12" y="32"/>
                  </a:cubicBezTo>
                  <a:cubicBezTo>
                    <a:pt x="7" y="33"/>
                    <a:pt x="2" y="26"/>
                    <a:pt x="1" y="17"/>
                  </a:cubicBezTo>
                  <a:cubicBezTo>
                    <a:pt x="0" y="9"/>
                    <a:pt x="3" y="1"/>
                    <a:pt x="8"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149"/>
            <p:cNvSpPr>
              <a:spLocks/>
            </p:cNvSpPr>
            <p:nvPr/>
          </p:nvSpPr>
          <p:spPr bwMode="auto">
            <a:xfrm>
              <a:off x="3944938" y="3511550"/>
              <a:ext cx="166688" cy="381000"/>
            </a:xfrm>
            <a:custGeom>
              <a:avLst/>
              <a:gdLst>
                <a:gd name="T0" fmla="*/ 97 w 97"/>
                <a:gd name="T1" fmla="*/ 43 h 223"/>
                <a:gd name="T2" fmla="*/ 86 w 97"/>
                <a:gd name="T3" fmla="*/ 198 h 223"/>
                <a:gd name="T4" fmla="*/ 2 w 97"/>
                <a:gd name="T5" fmla="*/ 223 h 223"/>
                <a:gd name="T6" fmla="*/ 53 w 97"/>
                <a:gd name="T7" fmla="*/ 0 h 223"/>
                <a:gd name="T8" fmla="*/ 97 w 97"/>
                <a:gd name="T9" fmla="*/ 43 h 223"/>
              </a:gdLst>
              <a:ahLst/>
              <a:cxnLst>
                <a:cxn ang="0">
                  <a:pos x="T0" y="T1"/>
                </a:cxn>
                <a:cxn ang="0">
                  <a:pos x="T2" y="T3"/>
                </a:cxn>
                <a:cxn ang="0">
                  <a:pos x="T4" y="T5"/>
                </a:cxn>
                <a:cxn ang="0">
                  <a:pos x="T6" y="T7"/>
                </a:cxn>
                <a:cxn ang="0">
                  <a:pos x="T8" y="T9"/>
                </a:cxn>
              </a:cxnLst>
              <a:rect l="0" t="0" r="r" b="b"/>
              <a:pathLst>
                <a:path w="97" h="223">
                  <a:moveTo>
                    <a:pt x="97" y="43"/>
                  </a:moveTo>
                  <a:cubicBezTo>
                    <a:pt x="86" y="198"/>
                    <a:pt x="86" y="198"/>
                    <a:pt x="86" y="198"/>
                  </a:cubicBezTo>
                  <a:cubicBezTo>
                    <a:pt x="54" y="198"/>
                    <a:pt x="32" y="212"/>
                    <a:pt x="2" y="223"/>
                  </a:cubicBezTo>
                  <a:cubicBezTo>
                    <a:pt x="0" y="144"/>
                    <a:pt x="20" y="61"/>
                    <a:pt x="53" y="0"/>
                  </a:cubicBezTo>
                  <a:cubicBezTo>
                    <a:pt x="66" y="16"/>
                    <a:pt x="89" y="44"/>
                    <a:pt x="97" y="43"/>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Freeform 150"/>
            <p:cNvSpPr>
              <a:spLocks/>
            </p:cNvSpPr>
            <p:nvPr/>
          </p:nvSpPr>
          <p:spPr bwMode="auto">
            <a:xfrm>
              <a:off x="4341813" y="3659188"/>
              <a:ext cx="58738" cy="25400"/>
            </a:xfrm>
            <a:custGeom>
              <a:avLst/>
              <a:gdLst>
                <a:gd name="T0" fmla="*/ 34 w 35"/>
                <a:gd name="T1" fmla="*/ 0 h 15"/>
                <a:gd name="T2" fmla="*/ 13 w 35"/>
                <a:gd name="T3" fmla="*/ 4 h 15"/>
                <a:gd name="T4" fmla="*/ 1 w 35"/>
                <a:gd name="T5" fmla="*/ 12 h 15"/>
                <a:gd name="T6" fmla="*/ 12 w 35"/>
                <a:gd name="T7" fmla="*/ 15 h 15"/>
                <a:gd name="T8" fmla="*/ 27 w 35"/>
                <a:gd name="T9" fmla="*/ 11 h 15"/>
                <a:gd name="T10" fmla="*/ 34 w 35"/>
                <a:gd name="T11" fmla="*/ 0 h 15"/>
              </a:gdLst>
              <a:ahLst/>
              <a:cxnLst>
                <a:cxn ang="0">
                  <a:pos x="T0" y="T1"/>
                </a:cxn>
                <a:cxn ang="0">
                  <a:pos x="T2" y="T3"/>
                </a:cxn>
                <a:cxn ang="0">
                  <a:pos x="T4" y="T5"/>
                </a:cxn>
                <a:cxn ang="0">
                  <a:pos x="T6" y="T7"/>
                </a:cxn>
                <a:cxn ang="0">
                  <a:pos x="T8" y="T9"/>
                </a:cxn>
                <a:cxn ang="0">
                  <a:pos x="T10" y="T11"/>
                </a:cxn>
              </a:cxnLst>
              <a:rect l="0" t="0" r="r" b="b"/>
              <a:pathLst>
                <a:path w="35" h="15">
                  <a:moveTo>
                    <a:pt x="34" y="0"/>
                  </a:moveTo>
                  <a:cubicBezTo>
                    <a:pt x="13" y="4"/>
                    <a:pt x="13" y="4"/>
                    <a:pt x="13" y="4"/>
                  </a:cubicBezTo>
                  <a:cubicBezTo>
                    <a:pt x="10" y="5"/>
                    <a:pt x="0" y="10"/>
                    <a:pt x="1" y="12"/>
                  </a:cubicBezTo>
                  <a:cubicBezTo>
                    <a:pt x="1" y="15"/>
                    <a:pt x="9" y="15"/>
                    <a:pt x="12" y="15"/>
                  </a:cubicBezTo>
                  <a:cubicBezTo>
                    <a:pt x="27" y="11"/>
                    <a:pt x="27" y="11"/>
                    <a:pt x="27" y="11"/>
                  </a:cubicBezTo>
                  <a:cubicBezTo>
                    <a:pt x="35" y="9"/>
                    <a:pt x="34" y="3"/>
                    <a:pt x="34"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Freeform 151"/>
            <p:cNvSpPr>
              <a:spLocks/>
            </p:cNvSpPr>
            <p:nvPr/>
          </p:nvSpPr>
          <p:spPr bwMode="auto">
            <a:xfrm>
              <a:off x="4316413" y="3671888"/>
              <a:ext cx="101600" cy="61913"/>
            </a:xfrm>
            <a:custGeom>
              <a:avLst/>
              <a:gdLst>
                <a:gd name="T0" fmla="*/ 53 w 60"/>
                <a:gd name="T1" fmla="*/ 10 h 36"/>
                <a:gd name="T2" fmla="*/ 54 w 60"/>
                <a:gd name="T3" fmla="*/ 10 h 36"/>
                <a:gd name="T4" fmla="*/ 51 w 60"/>
                <a:gd name="T5" fmla="*/ 19 h 36"/>
                <a:gd name="T6" fmla="*/ 50 w 60"/>
                <a:gd name="T7" fmla="*/ 27 h 36"/>
                <a:gd name="T8" fmla="*/ 46 w 60"/>
                <a:gd name="T9" fmla="*/ 36 h 36"/>
                <a:gd name="T10" fmla="*/ 25 w 60"/>
                <a:gd name="T11" fmla="*/ 36 h 36"/>
                <a:gd name="T12" fmla="*/ 9 w 60"/>
                <a:gd name="T13" fmla="*/ 30 h 36"/>
                <a:gd name="T14" fmla="*/ 11 w 60"/>
                <a:gd name="T15" fmla="*/ 6 h 36"/>
                <a:gd name="T16" fmla="*/ 21 w 60"/>
                <a:gd name="T17" fmla="*/ 1 h 36"/>
                <a:gd name="T18" fmla="*/ 53 w 60"/>
                <a:gd name="T19" fmla="*/ 0 h 36"/>
                <a:gd name="T20" fmla="*/ 53 w 60"/>
                <a:gd name="T21"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6">
                  <a:moveTo>
                    <a:pt x="53" y="10"/>
                  </a:moveTo>
                  <a:cubicBezTo>
                    <a:pt x="54" y="10"/>
                    <a:pt x="54" y="10"/>
                    <a:pt x="54" y="10"/>
                  </a:cubicBezTo>
                  <a:cubicBezTo>
                    <a:pt x="57" y="12"/>
                    <a:pt x="55" y="18"/>
                    <a:pt x="51" y="19"/>
                  </a:cubicBezTo>
                  <a:cubicBezTo>
                    <a:pt x="55" y="21"/>
                    <a:pt x="53" y="26"/>
                    <a:pt x="50" y="27"/>
                  </a:cubicBezTo>
                  <a:cubicBezTo>
                    <a:pt x="53" y="30"/>
                    <a:pt x="51" y="36"/>
                    <a:pt x="46" y="36"/>
                  </a:cubicBezTo>
                  <a:cubicBezTo>
                    <a:pt x="25" y="36"/>
                    <a:pt x="25" y="36"/>
                    <a:pt x="25" y="36"/>
                  </a:cubicBezTo>
                  <a:cubicBezTo>
                    <a:pt x="19" y="36"/>
                    <a:pt x="12" y="32"/>
                    <a:pt x="9" y="30"/>
                  </a:cubicBezTo>
                  <a:cubicBezTo>
                    <a:pt x="0" y="22"/>
                    <a:pt x="5" y="9"/>
                    <a:pt x="11" y="6"/>
                  </a:cubicBezTo>
                  <a:cubicBezTo>
                    <a:pt x="15" y="3"/>
                    <a:pt x="17" y="1"/>
                    <a:pt x="21" y="1"/>
                  </a:cubicBezTo>
                  <a:cubicBezTo>
                    <a:pt x="53" y="0"/>
                    <a:pt x="53" y="0"/>
                    <a:pt x="53" y="0"/>
                  </a:cubicBezTo>
                  <a:cubicBezTo>
                    <a:pt x="60" y="0"/>
                    <a:pt x="59" y="10"/>
                    <a:pt x="53" y="1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152"/>
            <p:cNvSpPr>
              <a:spLocks noEditPoints="1"/>
            </p:cNvSpPr>
            <p:nvPr/>
          </p:nvSpPr>
          <p:spPr bwMode="auto">
            <a:xfrm>
              <a:off x="4387850" y="3689350"/>
              <a:ext cx="22225" cy="30163"/>
            </a:xfrm>
            <a:custGeom>
              <a:avLst/>
              <a:gdLst>
                <a:gd name="T0" fmla="*/ 0 w 13"/>
                <a:gd name="T1" fmla="*/ 18 h 18"/>
                <a:gd name="T2" fmla="*/ 8 w 13"/>
                <a:gd name="T3" fmla="*/ 18 h 18"/>
                <a:gd name="T4" fmla="*/ 8 w 13"/>
                <a:gd name="T5" fmla="*/ 17 h 18"/>
                <a:gd name="T6" fmla="*/ 9 w 13"/>
                <a:gd name="T7" fmla="*/ 17 h 18"/>
                <a:gd name="T8" fmla="*/ 0 w 13"/>
                <a:gd name="T9" fmla="*/ 18 h 18"/>
                <a:gd name="T10" fmla="*/ 12 w 13"/>
                <a:gd name="T11" fmla="*/ 0 h 18"/>
                <a:gd name="T12" fmla="*/ 13 w 13"/>
                <a:gd name="T13" fmla="*/ 1 h 18"/>
                <a:gd name="T14" fmla="*/ 2 w 13"/>
                <a:gd name="T15" fmla="*/ 0 h 18"/>
                <a:gd name="T16" fmla="*/ 12 w 13"/>
                <a:gd name="T17" fmla="*/ 0 h 18"/>
                <a:gd name="T18" fmla="*/ 12 w 13"/>
                <a:gd name="T19" fmla="*/ 0 h 18"/>
                <a:gd name="T20" fmla="*/ 11 w 13"/>
                <a:gd name="T21" fmla="*/ 8 h 18"/>
                <a:gd name="T22" fmla="*/ 9 w 13"/>
                <a:gd name="T23" fmla="*/ 9 h 18"/>
                <a:gd name="T24" fmla="*/ 10 w 13"/>
                <a:gd name="T25" fmla="*/ 9 h 18"/>
                <a:gd name="T26" fmla="*/ 1 w 13"/>
                <a:gd name="T27" fmla="*/ 9 h 18"/>
                <a:gd name="T28" fmla="*/ 11 w 13"/>
                <a:gd name="T29"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18">
                  <a:moveTo>
                    <a:pt x="0" y="18"/>
                  </a:moveTo>
                  <a:cubicBezTo>
                    <a:pt x="0" y="18"/>
                    <a:pt x="4" y="18"/>
                    <a:pt x="8" y="18"/>
                  </a:cubicBezTo>
                  <a:cubicBezTo>
                    <a:pt x="8" y="18"/>
                    <a:pt x="8" y="18"/>
                    <a:pt x="8" y="17"/>
                  </a:cubicBezTo>
                  <a:cubicBezTo>
                    <a:pt x="8" y="17"/>
                    <a:pt x="8" y="17"/>
                    <a:pt x="9" y="17"/>
                  </a:cubicBezTo>
                  <a:cubicBezTo>
                    <a:pt x="5" y="17"/>
                    <a:pt x="0" y="18"/>
                    <a:pt x="0" y="18"/>
                  </a:cubicBezTo>
                  <a:close/>
                  <a:moveTo>
                    <a:pt x="12" y="0"/>
                  </a:moveTo>
                  <a:cubicBezTo>
                    <a:pt x="12" y="0"/>
                    <a:pt x="13" y="0"/>
                    <a:pt x="13" y="1"/>
                  </a:cubicBezTo>
                  <a:cubicBezTo>
                    <a:pt x="9" y="0"/>
                    <a:pt x="2" y="0"/>
                    <a:pt x="2" y="0"/>
                  </a:cubicBezTo>
                  <a:cubicBezTo>
                    <a:pt x="2" y="0"/>
                    <a:pt x="9" y="0"/>
                    <a:pt x="12" y="0"/>
                  </a:cubicBezTo>
                  <a:cubicBezTo>
                    <a:pt x="12" y="0"/>
                    <a:pt x="12" y="0"/>
                    <a:pt x="12" y="0"/>
                  </a:cubicBezTo>
                  <a:close/>
                  <a:moveTo>
                    <a:pt x="11" y="8"/>
                  </a:moveTo>
                  <a:cubicBezTo>
                    <a:pt x="10" y="8"/>
                    <a:pt x="10" y="8"/>
                    <a:pt x="9" y="9"/>
                  </a:cubicBezTo>
                  <a:cubicBezTo>
                    <a:pt x="9" y="9"/>
                    <a:pt x="10" y="9"/>
                    <a:pt x="10" y="9"/>
                  </a:cubicBezTo>
                  <a:cubicBezTo>
                    <a:pt x="6" y="9"/>
                    <a:pt x="1" y="9"/>
                    <a:pt x="1" y="9"/>
                  </a:cubicBezTo>
                  <a:cubicBezTo>
                    <a:pt x="1" y="9"/>
                    <a:pt x="7" y="8"/>
                    <a:pt x="11" y="8"/>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316" name="Rectangle 153"/>
            <p:cNvSpPr>
              <a:spLocks noChangeArrowheads="1"/>
            </p:cNvSpPr>
            <p:nvPr/>
          </p:nvSpPr>
          <p:spPr bwMode="auto">
            <a:xfrm>
              <a:off x="4311650" y="3675063"/>
              <a:ext cx="36513" cy="5715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Freeform 154"/>
            <p:cNvSpPr>
              <a:spLocks/>
            </p:cNvSpPr>
            <p:nvPr/>
          </p:nvSpPr>
          <p:spPr bwMode="auto">
            <a:xfrm>
              <a:off x="4011613" y="3527425"/>
              <a:ext cx="312738" cy="212725"/>
            </a:xfrm>
            <a:custGeom>
              <a:avLst/>
              <a:gdLst>
                <a:gd name="T0" fmla="*/ 53 w 183"/>
                <a:gd name="T1" fmla="*/ 23 h 125"/>
                <a:gd name="T2" fmla="*/ 100 w 183"/>
                <a:gd name="T3" fmla="*/ 83 h 125"/>
                <a:gd name="T4" fmla="*/ 183 w 183"/>
                <a:gd name="T5" fmla="*/ 83 h 125"/>
                <a:gd name="T6" fmla="*/ 183 w 183"/>
                <a:gd name="T7" fmla="*/ 124 h 125"/>
                <a:gd name="T8" fmla="*/ 94 w 183"/>
                <a:gd name="T9" fmla="*/ 124 h 125"/>
                <a:gd name="T10" fmla="*/ 66 w 183"/>
                <a:gd name="T11" fmla="*/ 108 h 125"/>
                <a:gd name="T12" fmla="*/ 19 w 183"/>
                <a:gd name="T13" fmla="*/ 52 h 125"/>
                <a:gd name="T14" fmla="*/ 53 w 183"/>
                <a:gd name="T15" fmla="*/ 23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3" h="125">
                  <a:moveTo>
                    <a:pt x="53" y="23"/>
                  </a:moveTo>
                  <a:cubicBezTo>
                    <a:pt x="100" y="83"/>
                    <a:pt x="100" y="83"/>
                    <a:pt x="100" y="83"/>
                  </a:cubicBezTo>
                  <a:cubicBezTo>
                    <a:pt x="183" y="83"/>
                    <a:pt x="183" y="83"/>
                    <a:pt x="183" y="83"/>
                  </a:cubicBezTo>
                  <a:cubicBezTo>
                    <a:pt x="183" y="124"/>
                    <a:pt x="183" y="124"/>
                    <a:pt x="183" y="124"/>
                  </a:cubicBezTo>
                  <a:cubicBezTo>
                    <a:pt x="94" y="124"/>
                    <a:pt x="94" y="124"/>
                    <a:pt x="94" y="124"/>
                  </a:cubicBezTo>
                  <a:cubicBezTo>
                    <a:pt x="78" y="125"/>
                    <a:pt x="70" y="113"/>
                    <a:pt x="66" y="108"/>
                  </a:cubicBezTo>
                  <a:cubicBezTo>
                    <a:pt x="19" y="52"/>
                    <a:pt x="19" y="52"/>
                    <a:pt x="19" y="52"/>
                  </a:cubicBezTo>
                  <a:cubicBezTo>
                    <a:pt x="0" y="29"/>
                    <a:pt x="34" y="0"/>
                    <a:pt x="53" y="23"/>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155"/>
            <p:cNvSpPr>
              <a:spLocks/>
            </p:cNvSpPr>
            <p:nvPr/>
          </p:nvSpPr>
          <p:spPr bwMode="auto">
            <a:xfrm>
              <a:off x="4224338" y="3884613"/>
              <a:ext cx="120650" cy="260350"/>
            </a:xfrm>
            <a:custGeom>
              <a:avLst/>
              <a:gdLst>
                <a:gd name="T0" fmla="*/ 10 w 71"/>
                <a:gd name="T1" fmla="*/ 1 h 153"/>
                <a:gd name="T2" fmla="*/ 49 w 71"/>
                <a:gd name="T3" fmla="*/ 1 h 153"/>
                <a:gd name="T4" fmla="*/ 57 w 71"/>
                <a:gd name="T5" fmla="*/ 5 h 153"/>
                <a:gd name="T6" fmla="*/ 71 w 71"/>
                <a:gd name="T7" fmla="*/ 144 h 153"/>
                <a:gd name="T8" fmla="*/ 61 w 71"/>
                <a:gd name="T9" fmla="*/ 153 h 153"/>
                <a:gd name="T10" fmla="*/ 23 w 71"/>
                <a:gd name="T11" fmla="*/ 153 h 153"/>
                <a:gd name="T12" fmla="*/ 13 w 71"/>
                <a:gd name="T13" fmla="*/ 144 h 153"/>
                <a:gd name="T14" fmla="*/ 1 w 71"/>
                <a:gd name="T15" fmla="*/ 10 h 153"/>
                <a:gd name="T16" fmla="*/ 10 w 71"/>
                <a:gd name="T17"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53">
                  <a:moveTo>
                    <a:pt x="10" y="1"/>
                  </a:moveTo>
                  <a:cubicBezTo>
                    <a:pt x="49" y="1"/>
                    <a:pt x="49" y="1"/>
                    <a:pt x="49" y="1"/>
                  </a:cubicBezTo>
                  <a:cubicBezTo>
                    <a:pt x="54" y="1"/>
                    <a:pt x="56" y="0"/>
                    <a:pt x="57" y="5"/>
                  </a:cubicBezTo>
                  <a:cubicBezTo>
                    <a:pt x="71" y="144"/>
                    <a:pt x="71" y="144"/>
                    <a:pt x="71" y="144"/>
                  </a:cubicBezTo>
                  <a:cubicBezTo>
                    <a:pt x="71" y="149"/>
                    <a:pt x="66" y="153"/>
                    <a:pt x="61" y="153"/>
                  </a:cubicBezTo>
                  <a:cubicBezTo>
                    <a:pt x="23" y="153"/>
                    <a:pt x="23" y="153"/>
                    <a:pt x="23" y="153"/>
                  </a:cubicBezTo>
                  <a:cubicBezTo>
                    <a:pt x="18" y="153"/>
                    <a:pt x="14" y="149"/>
                    <a:pt x="13" y="144"/>
                  </a:cubicBezTo>
                  <a:cubicBezTo>
                    <a:pt x="1" y="10"/>
                    <a:pt x="1" y="10"/>
                    <a:pt x="1" y="10"/>
                  </a:cubicBezTo>
                  <a:cubicBezTo>
                    <a:pt x="0" y="5"/>
                    <a:pt x="5" y="1"/>
                    <a:pt x="10" y="1"/>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156"/>
            <p:cNvSpPr>
              <a:spLocks/>
            </p:cNvSpPr>
            <p:nvPr/>
          </p:nvSpPr>
          <p:spPr bwMode="auto">
            <a:xfrm>
              <a:off x="4248150" y="4160838"/>
              <a:ext cx="171450" cy="71438"/>
            </a:xfrm>
            <a:custGeom>
              <a:avLst/>
              <a:gdLst>
                <a:gd name="T0" fmla="*/ 5 w 101"/>
                <a:gd name="T1" fmla="*/ 0 h 42"/>
                <a:gd name="T2" fmla="*/ 1 w 101"/>
                <a:gd name="T3" fmla="*/ 19 h 42"/>
                <a:gd name="T4" fmla="*/ 4 w 101"/>
                <a:gd name="T5" fmla="*/ 33 h 42"/>
                <a:gd name="T6" fmla="*/ 15 w 101"/>
                <a:gd name="T7" fmla="*/ 34 h 42"/>
                <a:gd name="T8" fmla="*/ 19 w 101"/>
                <a:gd name="T9" fmla="*/ 29 h 42"/>
                <a:gd name="T10" fmla="*/ 49 w 101"/>
                <a:gd name="T11" fmla="*/ 38 h 42"/>
                <a:gd name="T12" fmla="*/ 82 w 101"/>
                <a:gd name="T13" fmla="*/ 41 h 42"/>
                <a:gd name="T14" fmla="*/ 101 w 101"/>
                <a:gd name="T15" fmla="*/ 33 h 42"/>
                <a:gd name="T16" fmla="*/ 68 w 101"/>
                <a:gd name="T17" fmla="*/ 14 h 42"/>
                <a:gd name="T18" fmla="*/ 51 w 101"/>
                <a:gd name="T19" fmla="*/ 0 h 42"/>
                <a:gd name="T20" fmla="*/ 47 w 101"/>
                <a:gd name="T21" fmla="*/ 1 h 42"/>
                <a:gd name="T22" fmla="*/ 9 w 101"/>
                <a:gd name="T23" fmla="*/ 1 h 42"/>
                <a:gd name="T24" fmla="*/ 5 w 101"/>
                <a:gd name="T2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2">
                  <a:moveTo>
                    <a:pt x="5" y="0"/>
                  </a:moveTo>
                  <a:cubicBezTo>
                    <a:pt x="3" y="7"/>
                    <a:pt x="1" y="15"/>
                    <a:pt x="1" y="19"/>
                  </a:cubicBezTo>
                  <a:cubicBezTo>
                    <a:pt x="1" y="27"/>
                    <a:pt x="0" y="32"/>
                    <a:pt x="4" y="33"/>
                  </a:cubicBezTo>
                  <a:cubicBezTo>
                    <a:pt x="15" y="34"/>
                    <a:pt x="15" y="34"/>
                    <a:pt x="15" y="34"/>
                  </a:cubicBezTo>
                  <a:cubicBezTo>
                    <a:pt x="17" y="34"/>
                    <a:pt x="19" y="32"/>
                    <a:pt x="19" y="29"/>
                  </a:cubicBezTo>
                  <a:cubicBezTo>
                    <a:pt x="25" y="28"/>
                    <a:pt x="35" y="36"/>
                    <a:pt x="49" y="38"/>
                  </a:cubicBezTo>
                  <a:cubicBezTo>
                    <a:pt x="82" y="41"/>
                    <a:pt x="82" y="41"/>
                    <a:pt x="82" y="41"/>
                  </a:cubicBezTo>
                  <a:cubicBezTo>
                    <a:pt x="88" y="42"/>
                    <a:pt x="100" y="41"/>
                    <a:pt x="101" y="33"/>
                  </a:cubicBezTo>
                  <a:cubicBezTo>
                    <a:pt x="101" y="25"/>
                    <a:pt x="81" y="20"/>
                    <a:pt x="68" y="14"/>
                  </a:cubicBezTo>
                  <a:cubicBezTo>
                    <a:pt x="62" y="11"/>
                    <a:pt x="56" y="6"/>
                    <a:pt x="51" y="0"/>
                  </a:cubicBezTo>
                  <a:cubicBezTo>
                    <a:pt x="50" y="1"/>
                    <a:pt x="48" y="1"/>
                    <a:pt x="47" y="1"/>
                  </a:cubicBezTo>
                  <a:cubicBezTo>
                    <a:pt x="9" y="1"/>
                    <a:pt x="9" y="1"/>
                    <a:pt x="9" y="1"/>
                  </a:cubicBezTo>
                  <a:cubicBezTo>
                    <a:pt x="8" y="1"/>
                    <a:pt x="6" y="1"/>
                    <a:pt x="5"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157"/>
            <p:cNvSpPr>
              <a:spLocks/>
            </p:cNvSpPr>
            <p:nvPr/>
          </p:nvSpPr>
          <p:spPr bwMode="auto">
            <a:xfrm>
              <a:off x="3859213" y="3960813"/>
              <a:ext cx="334963" cy="73025"/>
            </a:xfrm>
            <a:custGeom>
              <a:avLst/>
              <a:gdLst>
                <a:gd name="T0" fmla="*/ 22 w 196"/>
                <a:gd name="T1" fmla="*/ 0 h 43"/>
                <a:gd name="T2" fmla="*/ 175 w 196"/>
                <a:gd name="T3" fmla="*/ 0 h 43"/>
                <a:gd name="T4" fmla="*/ 196 w 196"/>
                <a:gd name="T5" fmla="*/ 21 h 43"/>
                <a:gd name="T6" fmla="*/ 196 w 196"/>
                <a:gd name="T7" fmla="*/ 21 h 43"/>
                <a:gd name="T8" fmla="*/ 175 w 196"/>
                <a:gd name="T9" fmla="*/ 43 h 43"/>
                <a:gd name="T10" fmla="*/ 22 w 196"/>
                <a:gd name="T11" fmla="*/ 43 h 43"/>
                <a:gd name="T12" fmla="*/ 0 w 196"/>
                <a:gd name="T13" fmla="*/ 21 h 43"/>
                <a:gd name="T14" fmla="*/ 0 w 196"/>
                <a:gd name="T15" fmla="*/ 21 h 43"/>
                <a:gd name="T16" fmla="*/ 22 w 196"/>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43">
                  <a:moveTo>
                    <a:pt x="22" y="0"/>
                  </a:moveTo>
                  <a:cubicBezTo>
                    <a:pt x="175" y="0"/>
                    <a:pt x="175" y="0"/>
                    <a:pt x="175" y="0"/>
                  </a:cubicBezTo>
                  <a:cubicBezTo>
                    <a:pt x="187" y="0"/>
                    <a:pt x="196" y="10"/>
                    <a:pt x="196" y="21"/>
                  </a:cubicBezTo>
                  <a:cubicBezTo>
                    <a:pt x="196" y="21"/>
                    <a:pt x="196" y="21"/>
                    <a:pt x="196" y="21"/>
                  </a:cubicBezTo>
                  <a:cubicBezTo>
                    <a:pt x="196" y="33"/>
                    <a:pt x="187" y="43"/>
                    <a:pt x="175" y="43"/>
                  </a:cubicBezTo>
                  <a:cubicBezTo>
                    <a:pt x="22" y="43"/>
                    <a:pt x="22" y="43"/>
                    <a:pt x="22" y="43"/>
                  </a:cubicBezTo>
                  <a:cubicBezTo>
                    <a:pt x="10" y="43"/>
                    <a:pt x="0" y="33"/>
                    <a:pt x="0" y="21"/>
                  </a:cubicBezTo>
                  <a:cubicBezTo>
                    <a:pt x="0" y="21"/>
                    <a:pt x="0" y="21"/>
                    <a:pt x="0" y="21"/>
                  </a:cubicBezTo>
                  <a:cubicBezTo>
                    <a:pt x="0" y="10"/>
                    <a:pt x="10" y="0"/>
                    <a:pt x="22"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158"/>
            <p:cNvSpPr>
              <a:spLocks/>
            </p:cNvSpPr>
            <p:nvPr/>
          </p:nvSpPr>
          <p:spPr bwMode="auto">
            <a:xfrm>
              <a:off x="3859213" y="3665538"/>
              <a:ext cx="74613" cy="368300"/>
            </a:xfrm>
            <a:custGeom>
              <a:avLst/>
              <a:gdLst>
                <a:gd name="T0" fmla="*/ 0 w 43"/>
                <a:gd name="T1" fmla="*/ 194 h 216"/>
                <a:gd name="T2" fmla="*/ 0 w 43"/>
                <a:gd name="T3" fmla="*/ 21 h 216"/>
                <a:gd name="T4" fmla="*/ 22 w 43"/>
                <a:gd name="T5" fmla="*/ 0 h 216"/>
                <a:gd name="T6" fmla="*/ 22 w 43"/>
                <a:gd name="T7" fmla="*/ 0 h 216"/>
                <a:gd name="T8" fmla="*/ 43 w 43"/>
                <a:gd name="T9" fmla="*/ 21 h 216"/>
                <a:gd name="T10" fmla="*/ 43 w 43"/>
                <a:gd name="T11" fmla="*/ 194 h 216"/>
                <a:gd name="T12" fmla="*/ 22 w 43"/>
                <a:gd name="T13" fmla="*/ 216 h 216"/>
                <a:gd name="T14" fmla="*/ 22 w 43"/>
                <a:gd name="T15" fmla="*/ 216 h 216"/>
                <a:gd name="T16" fmla="*/ 0 w 43"/>
                <a:gd name="T17" fmla="*/ 19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16">
                  <a:moveTo>
                    <a:pt x="0" y="194"/>
                  </a:moveTo>
                  <a:cubicBezTo>
                    <a:pt x="0" y="21"/>
                    <a:pt x="0" y="21"/>
                    <a:pt x="0" y="21"/>
                  </a:cubicBezTo>
                  <a:cubicBezTo>
                    <a:pt x="0" y="10"/>
                    <a:pt x="10" y="0"/>
                    <a:pt x="22" y="0"/>
                  </a:cubicBezTo>
                  <a:cubicBezTo>
                    <a:pt x="22" y="0"/>
                    <a:pt x="22" y="0"/>
                    <a:pt x="22" y="0"/>
                  </a:cubicBezTo>
                  <a:cubicBezTo>
                    <a:pt x="33" y="0"/>
                    <a:pt x="43" y="10"/>
                    <a:pt x="43" y="21"/>
                  </a:cubicBezTo>
                  <a:cubicBezTo>
                    <a:pt x="43" y="194"/>
                    <a:pt x="43" y="194"/>
                    <a:pt x="43" y="194"/>
                  </a:cubicBezTo>
                  <a:cubicBezTo>
                    <a:pt x="43" y="206"/>
                    <a:pt x="33" y="216"/>
                    <a:pt x="22" y="216"/>
                  </a:cubicBezTo>
                  <a:cubicBezTo>
                    <a:pt x="22" y="216"/>
                    <a:pt x="22" y="216"/>
                    <a:pt x="22" y="216"/>
                  </a:cubicBezTo>
                  <a:cubicBezTo>
                    <a:pt x="10" y="216"/>
                    <a:pt x="0" y="206"/>
                    <a:pt x="0" y="194"/>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Rectangle 159"/>
            <p:cNvSpPr>
              <a:spLocks noChangeArrowheads="1"/>
            </p:cNvSpPr>
            <p:nvPr/>
          </p:nvSpPr>
          <p:spPr bwMode="auto">
            <a:xfrm>
              <a:off x="4014788" y="3994150"/>
              <a:ext cx="25400" cy="204788"/>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160"/>
            <p:cNvSpPr>
              <a:spLocks/>
            </p:cNvSpPr>
            <p:nvPr/>
          </p:nvSpPr>
          <p:spPr bwMode="auto">
            <a:xfrm>
              <a:off x="3916363" y="4175125"/>
              <a:ext cx="223838" cy="66675"/>
            </a:xfrm>
            <a:custGeom>
              <a:avLst/>
              <a:gdLst>
                <a:gd name="T0" fmla="*/ 0 w 131"/>
                <a:gd name="T1" fmla="*/ 39 h 39"/>
                <a:gd name="T2" fmla="*/ 23 w 131"/>
                <a:gd name="T3" fmla="*/ 14 h 39"/>
                <a:gd name="T4" fmla="*/ 65 w 131"/>
                <a:gd name="T5" fmla="*/ 0 h 39"/>
                <a:gd name="T6" fmla="*/ 108 w 131"/>
                <a:gd name="T7" fmla="*/ 14 h 39"/>
                <a:gd name="T8" fmla="*/ 131 w 131"/>
                <a:gd name="T9" fmla="*/ 39 h 39"/>
                <a:gd name="T10" fmla="*/ 115 w 131"/>
                <a:gd name="T11" fmla="*/ 39 h 39"/>
                <a:gd name="T12" fmla="*/ 100 w 131"/>
                <a:gd name="T13" fmla="*/ 25 h 39"/>
                <a:gd name="T14" fmla="*/ 65 w 131"/>
                <a:gd name="T15" fmla="*/ 14 h 39"/>
                <a:gd name="T16" fmla="*/ 31 w 131"/>
                <a:gd name="T17" fmla="*/ 25 h 39"/>
                <a:gd name="T18" fmla="*/ 16 w 131"/>
                <a:gd name="T19" fmla="*/ 39 h 39"/>
                <a:gd name="T20" fmla="*/ 0 w 131"/>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39">
                  <a:moveTo>
                    <a:pt x="0" y="39"/>
                  </a:moveTo>
                  <a:cubicBezTo>
                    <a:pt x="6" y="29"/>
                    <a:pt x="13" y="20"/>
                    <a:pt x="23" y="14"/>
                  </a:cubicBezTo>
                  <a:cubicBezTo>
                    <a:pt x="35" y="5"/>
                    <a:pt x="50" y="0"/>
                    <a:pt x="65" y="0"/>
                  </a:cubicBezTo>
                  <a:cubicBezTo>
                    <a:pt x="81" y="0"/>
                    <a:pt x="96" y="5"/>
                    <a:pt x="108" y="14"/>
                  </a:cubicBezTo>
                  <a:cubicBezTo>
                    <a:pt x="117" y="20"/>
                    <a:pt x="125" y="29"/>
                    <a:pt x="131" y="39"/>
                  </a:cubicBezTo>
                  <a:cubicBezTo>
                    <a:pt x="115" y="39"/>
                    <a:pt x="115" y="39"/>
                    <a:pt x="115" y="39"/>
                  </a:cubicBezTo>
                  <a:cubicBezTo>
                    <a:pt x="111" y="33"/>
                    <a:pt x="106" y="29"/>
                    <a:pt x="100" y="25"/>
                  </a:cubicBezTo>
                  <a:cubicBezTo>
                    <a:pt x="90" y="18"/>
                    <a:pt x="78" y="14"/>
                    <a:pt x="65" y="14"/>
                  </a:cubicBezTo>
                  <a:cubicBezTo>
                    <a:pt x="52" y="14"/>
                    <a:pt x="40" y="18"/>
                    <a:pt x="31" y="25"/>
                  </a:cubicBezTo>
                  <a:cubicBezTo>
                    <a:pt x="25" y="29"/>
                    <a:pt x="20" y="33"/>
                    <a:pt x="16" y="39"/>
                  </a:cubicBezTo>
                  <a:lnTo>
                    <a:pt x="0" y="39"/>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161"/>
            <p:cNvSpPr>
              <a:spLocks/>
            </p:cNvSpPr>
            <p:nvPr/>
          </p:nvSpPr>
          <p:spPr bwMode="auto">
            <a:xfrm>
              <a:off x="4032250" y="3498850"/>
              <a:ext cx="82550" cy="95250"/>
            </a:xfrm>
            <a:custGeom>
              <a:avLst/>
              <a:gdLst>
                <a:gd name="T0" fmla="*/ 0 w 52"/>
                <a:gd name="T1" fmla="*/ 19 h 60"/>
                <a:gd name="T2" fmla="*/ 4 w 52"/>
                <a:gd name="T3" fmla="*/ 0 h 60"/>
                <a:gd name="T4" fmla="*/ 52 w 52"/>
                <a:gd name="T5" fmla="*/ 49 h 60"/>
                <a:gd name="T6" fmla="*/ 51 w 52"/>
                <a:gd name="T7" fmla="*/ 60 h 60"/>
                <a:gd name="T8" fmla="*/ 0 w 52"/>
                <a:gd name="T9" fmla="*/ 19 h 60"/>
              </a:gdLst>
              <a:ahLst/>
              <a:cxnLst>
                <a:cxn ang="0">
                  <a:pos x="T0" y="T1"/>
                </a:cxn>
                <a:cxn ang="0">
                  <a:pos x="T2" y="T3"/>
                </a:cxn>
                <a:cxn ang="0">
                  <a:pos x="T4" y="T5"/>
                </a:cxn>
                <a:cxn ang="0">
                  <a:pos x="T6" y="T7"/>
                </a:cxn>
                <a:cxn ang="0">
                  <a:pos x="T8" y="T9"/>
                </a:cxn>
              </a:cxnLst>
              <a:rect l="0" t="0" r="r" b="b"/>
              <a:pathLst>
                <a:path w="52" h="60">
                  <a:moveTo>
                    <a:pt x="0" y="19"/>
                  </a:moveTo>
                  <a:lnTo>
                    <a:pt x="4" y="0"/>
                  </a:lnTo>
                  <a:lnTo>
                    <a:pt x="52" y="49"/>
                  </a:lnTo>
                  <a:lnTo>
                    <a:pt x="51" y="60"/>
                  </a:lnTo>
                  <a:lnTo>
                    <a:pt x="0" y="19"/>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Freeform 162"/>
            <p:cNvSpPr>
              <a:spLocks/>
            </p:cNvSpPr>
            <p:nvPr/>
          </p:nvSpPr>
          <p:spPr bwMode="auto">
            <a:xfrm>
              <a:off x="4827588" y="3849688"/>
              <a:ext cx="403225" cy="98425"/>
            </a:xfrm>
            <a:custGeom>
              <a:avLst/>
              <a:gdLst>
                <a:gd name="T0" fmla="*/ 226 w 236"/>
                <a:gd name="T1" fmla="*/ 0 h 57"/>
                <a:gd name="T2" fmla="*/ 41 w 236"/>
                <a:gd name="T3" fmla="*/ 0 h 57"/>
                <a:gd name="T4" fmla="*/ 41 w 236"/>
                <a:gd name="T5" fmla="*/ 57 h 57"/>
                <a:gd name="T6" fmla="*/ 180 w 236"/>
                <a:gd name="T7" fmla="*/ 57 h 57"/>
                <a:gd name="T8" fmla="*/ 226 w 236"/>
                <a:gd name="T9" fmla="*/ 0 h 57"/>
              </a:gdLst>
              <a:ahLst/>
              <a:cxnLst>
                <a:cxn ang="0">
                  <a:pos x="T0" y="T1"/>
                </a:cxn>
                <a:cxn ang="0">
                  <a:pos x="T2" y="T3"/>
                </a:cxn>
                <a:cxn ang="0">
                  <a:pos x="T4" y="T5"/>
                </a:cxn>
                <a:cxn ang="0">
                  <a:pos x="T6" y="T7"/>
                </a:cxn>
                <a:cxn ang="0">
                  <a:pos x="T8" y="T9"/>
                </a:cxn>
              </a:cxnLst>
              <a:rect l="0" t="0" r="r" b="b"/>
              <a:pathLst>
                <a:path w="236" h="57">
                  <a:moveTo>
                    <a:pt x="226" y="0"/>
                  </a:moveTo>
                  <a:cubicBezTo>
                    <a:pt x="41" y="0"/>
                    <a:pt x="41" y="0"/>
                    <a:pt x="41" y="0"/>
                  </a:cubicBezTo>
                  <a:cubicBezTo>
                    <a:pt x="0" y="0"/>
                    <a:pt x="5" y="57"/>
                    <a:pt x="41" y="57"/>
                  </a:cubicBezTo>
                  <a:cubicBezTo>
                    <a:pt x="180" y="57"/>
                    <a:pt x="180" y="57"/>
                    <a:pt x="180" y="57"/>
                  </a:cubicBezTo>
                  <a:cubicBezTo>
                    <a:pt x="228" y="57"/>
                    <a:pt x="236" y="27"/>
                    <a:pt x="226"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163"/>
            <p:cNvSpPr>
              <a:spLocks/>
            </p:cNvSpPr>
            <p:nvPr/>
          </p:nvSpPr>
          <p:spPr bwMode="auto">
            <a:xfrm>
              <a:off x="5049838" y="3462338"/>
              <a:ext cx="82550" cy="119063"/>
            </a:xfrm>
            <a:custGeom>
              <a:avLst/>
              <a:gdLst>
                <a:gd name="T0" fmla="*/ 37 w 52"/>
                <a:gd name="T1" fmla="*/ 0 h 75"/>
                <a:gd name="T2" fmla="*/ 0 w 52"/>
                <a:gd name="T3" fmla="*/ 11 h 75"/>
                <a:gd name="T4" fmla="*/ 9 w 52"/>
                <a:gd name="T5" fmla="*/ 75 h 75"/>
                <a:gd name="T6" fmla="*/ 52 w 52"/>
                <a:gd name="T7" fmla="*/ 63 h 75"/>
                <a:gd name="T8" fmla="*/ 37 w 52"/>
                <a:gd name="T9" fmla="*/ 0 h 75"/>
              </a:gdLst>
              <a:ahLst/>
              <a:cxnLst>
                <a:cxn ang="0">
                  <a:pos x="T0" y="T1"/>
                </a:cxn>
                <a:cxn ang="0">
                  <a:pos x="T2" y="T3"/>
                </a:cxn>
                <a:cxn ang="0">
                  <a:pos x="T4" y="T5"/>
                </a:cxn>
                <a:cxn ang="0">
                  <a:pos x="T6" y="T7"/>
                </a:cxn>
                <a:cxn ang="0">
                  <a:pos x="T8" y="T9"/>
                </a:cxn>
              </a:cxnLst>
              <a:rect l="0" t="0" r="r" b="b"/>
              <a:pathLst>
                <a:path w="52" h="75">
                  <a:moveTo>
                    <a:pt x="37" y="0"/>
                  </a:moveTo>
                  <a:lnTo>
                    <a:pt x="0" y="11"/>
                  </a:lnTo>
                  <a:lnTo>
                    <a:pt x="9" y="75"/>
                  </a:lnTo>
                  <a:lnTo>
                    <a:pt x="52" y="63"/>
                  </a:lnTo>
                  <a:lnTo>
                    <a:pt x="37" y="0"/>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Freeform 164"/>
            <p:cNvSpPr>
              <a:spLocks/>
            </p:cNvSpPr>
            <p:nvPr/>
          </p:nvSpPr>
          <p:spPr bwMode="auto">
            <a:xfrm>
              <a:off x="5057775" y="3511550"/>
              <a:ext cx="163513" cy="373063"/>
            </a:xfrm>
            <a:custGeom>
              <a:avLst/>
              <a:gdLst>
                <a:gd name="T0" fmla="*/ 0 w 96"/>
                <a:gd name="T1" fmla="*/ 43 h 218"/>
                <a:gd name="T2" fmla="*/ 12 w 96"/>
                <a:gd name="T3" fmla="*/ 198 h 218"/>
                <a:gd name="T4" fmla="*/ 96 w 96"/>
                <a:gd name="T5" fmla="*/ 218 h 218"/>
                <a:gd name="T6" fmla="*/ 44 w 96"/>
                <a:gd name="T7" fmla="*/ 0 h 218"/>
                <a:gd name="T8" fmla="*/ 0 w 96"/>
                <a:gd name="T9" fmla="*/ 43 h 218"/>
              </a:gdLst>
              <a:ahLst/>
              <a:cxnLst>
                <a:cxn ang="0">
                  <a:pos x="T0" y="T1"/>
                </a:cxn>
                <a:cxn ang="0">
                  <a:pos x="T2" y="T3"/>
                </a:cxn>
                <a:cxn ang="0">
                  <a:pos x="T4" y="T5"/>
                </a:cxn>
                <a:cxn ang="0">
                  <a:pos x="T6" y="T7"/>
                </a:cxn>
                <a:cxn ang="0">
                  <a:pos x="T8" y="T9"/>
                </a:cxn>
              </a:cxnLst>
              <a:rect l="0" t="0" r="r" b="b"/>
              <a:pathLst>
                <a:path w="96" h="218">
                  <a:moveTo>
                    <a:pt x="0" y="43"/>
                  </a:moveTo>
                  <a:cubicBezTo>
                    <a:pt x="12" y="198"/>
                    <a:pt x="12" y="198"/>
                    <a:pt x="12" y="198"/>
                  </a:cubicBezTo>
                  <a:cubicBezTo>
                    <a:pt x="43" y="198"/>
                    <a:pt x="66" y="207"/>
                    <a:pt x="96" y="218"/>
                  </a:cubicBezTo>
                  <a:cubicBezTo>
                    <a:pt x="93" y="143"/>
                    <a:pt x="76" y="64"/>
                    <a:pt x="44" y="0"/>
                  </a:cubicBezTo>
                  <a:cubicBezTo>
                    <a:pt x="31" y="16"/>
                    <a:pt x="9" y="44"/>
                    <a:pt x="0" y="43"/>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Freeform 165"/>
            <p:cNvSpPr>
              <a:spLocks/>
            </p:cNvSpPr>
            <p:nvPr/>
          </p:nvSpPr>
          <p:spPr bwMode="auto">
            <a:xfrm>
              <a:off x="4768850" y="3659188"/>
              <a:ext cx="57150" cy="25400"/>
            </a:xfrm>
            <a:custGeom>
              <a:avLst/>
              <a:gdLst>
                <a:gd name="T0" fmla="*/ 1 w 34"/>
                <a:gd name="T1" fmla="*/ 0 h 15"/>
                <a:gd name="T2" fmla="*/ 22 w 34"/>
                <a:gd name="T3" fmla="*/ 4 h 15"/>
                <a:gd name="T4" fmla="*/ 34 w 34"/>
                <a:gd name="T5" fmla="*/ 12 h 15"/>
                <a:gd name="T6" fmla="*/ 23 w 34"/>
                <a:gd name="T7" fmla="*/ 15 h 15"/>
                <a:gd name="T8" fmla="*/ 8 w 34"/>
                <a:gd name="T9" fmla="*/ 11 h 15"/>
                <a:gd name="T10" fmla="*/ 1 w 34"/>
                <a:gd name="T11" fmla="*/ 0 h 15"/>
              </a:gdLst>
              <a:ahLst/>
              <a:cxnLst>
                <a:cxn ang="0">
                  <a:pos x="T0" y="T1"/>
                </a:cxn>
                <a:cxn ang="0">
                  <a:pos x="T2" y="T3"/>
                </a:cxn>
                <a:cxn ang="0">
                  <a:pos x="T4" y="T5"/>
                </a:cxn>
                <a:cxn ang="0">
                  <a:pos x="T6" y="T7"/>
                </a:cxn>
                <a:cxn ang="0">
                  <a:pos x="T8" y="T9"/>
                </a:cxn>
                <a:cxn ang="0">
                  <a:pos x="T10" y="T11"/>
                </a:cxn>
              </a:cxnLst>
              <a:rect l="0" t="0" r="r" b="b"/>
              <a:pathLst>
                <a:path w="34" h="15">
                  <a:moveTo>
                    <a:pt x="1" y="0"/>
                  </a:moveTo>
                  <a:cubicBezTo>
                    <a:pt x="22" y="4"/>
                    <a:pt x="22" y="4"/>
                    <a:pt x="22" y="4"/>
                  </a:cubicBezTo>
                  <a:cubicBezTo>
                    <a:pt x="25" y="5"/>
                    <a:pt x="34" y="10"/>
                    <a:pt x="34" y="12"/>
                  </a:cubicBezTo>
                  <a:cubicBezTo>
                    <a:pt x="34" y="15"/>
                    <a:pt x="25" y="15"/>
                    <a:pt x="23" y="15"/>
                  </a:cubicBezTo>
                  <a:cubicBezTo>
                    <a:pt x="8" y="11"/>
                    <a:pt x="8" y="11"/>
                    <a:pt x="8" y="11"/>
                  </a:cubicBezTo>
                  <a:cubicBezTo>
                    <a:pt x="0" y="9"/>
                    <a:pt x="0" y="3"/>
                    <a:pt x="1"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Freeform 166"/>
            <p:cNvSpPr>
              <a:spLocks/>
            </p:cNvSpPr>
            <p:nvPr/>
          </p:nvSpPr>
          <p:spPr bwMode="auto">
            <a:xfrm>
              <a:off x="4749800" y="3671888"/>
              <a:ext cx="104775" cy="61913"/>
            </a:xfrm>
            <a:custGeom>
              <a:avLst/>
              <a:gdLst>
                <a:gd name="T0" fmla="*/ 7 w 61"/>
                <a:gd name="T1" fmla="*/ 10 h 36"/>
                <a:gd name="T2" fmla="*/ 7 w 61"/>
                <a:gd name="T3" fmla="*/ 10 h 36"/>
                <a:gd name="T4" fmla="*/ 10 w 61"/>
                <a:gd name="T5" fmla="*/ 19 h 36"/>
                <a:gd name="T6" fmla="*/ 11 w 61"/>
                <a:gd name="T7" fmla="*/ 27 h 36"/>
                <a:gd name="T8" fmla="*/ 15 w 61"/>
                <a:gd name="T9" fmla="*/ 36 h 36"/>
                <a:gd name="T10" fmla="*/ 36 w 61"/>
                <a:gd name="T11" fmla="*/ 36 h 36"/>
                <a:gd name="T12" fmla="*/ 52 w 61"/>
                <a:gd name="T13" fmla="*/ 30 h 36"/>
                <a:gd name="T14" fmla="*/ 50 w 61"/>
                <a:gd name="T15" fmla="*/ 6 h 36"/>
                <a:gd name="T16" fmla="*/ 40 w 61"/>
                <a:gd name="T17" fmla="*/ 1 h 36"/>
                <a:gd name="T18" fmla="*/ 8 w 61"/>
                <a:gd name="T19" fmla="*/ 0 h 36"/>
                <a:gd name="T20" fmla="*/ 7 w 61"/>
                <a:gd name="T21"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36">
                  <a:moveTo>
                    <a:pt x="7" y="10"/>
                  </a:moveTo>
                  <a:cubicBezTo>
                    <a:pt x="7" y="10"/>
                    <a:pt x="7" y="10"/>
                    <a:pt x="7" y="10"/>
                  </a:cubicBezTo>
                  <a:cubicBezTo>
                    <a:pt x="3" y="12"/>
                    <a:pt x="5" y="18"/>
                    <a:pt x="10" y="19"/>
                  </a:cubicBezTo>
                  <a:cubicBezTo>
                    <a:pt x="6" y="21"/>
                    <a:pt x="7" y="26"/>
                    <a:pt x="11" y="27"/>
                  </a:cubicBezTo>
                  <a:cubicBezTo>
                    <a:pt x="8" y="30"/>
                    <a:pt x="10" y="36"/>
                    <a:pt x="15" y="36"/>
                  </a:cubicBezTo>
                  <a:cubicBezTo>
                    <a:pt x="36" y="36"/>
                    <a:pt x="36" y="36"/>
                    <a:pt x="36" y="36"/>
                  </a:cubicBezTo>
                  <a:cubicBezTo>
                    <a:pt x="41" y="36"/>
                    <a:pt x="49" y="32"/>
                    <a:pt x="52" y="30"/>
                  </a:cubicBezTo>
                  <a:cubicBezTo>
                    <a:pt x="61" y="22"/>
                    <a:pt x="55" y="9"/>
                    <a:pt x="50" y="6"/>
                  </a:cubicBezTo>
                  <a:cubicBezTo>
                    <a:pt x="46" y="3"/>
                    <a:pt x="43" y="1"/>
                    <a:pt x="40" y="1"/>
                  </a:cubicBezTo>
                  <a:cubicBezTo>
                    <a:pt x="8" y="0"/>
                    <a:pt x="8" y="0"/>
                    <a:pt x="8" y="0"/>
                  </a:cubicBezTo>
                  <a:cubicBezTo>
                    <a:pt x="0" y="0"/>
                    <a:pt x="1" y="10"/>
                    <a:pt x="7" y="1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Freeform 167"/>
            <p:cNvSpPr>
              <a:spLocks noEditPoints="1"/>
            </p:cNvSpPr>
            <p:nvPr/>
          </p:nvSpPr>
          <p:spPr bwMode="auto">
            <a:xfrm>
              <a:off x="4759325" y="3689350"/>
              <a:ext cx="20638" cy="30163"/>
            </a:xfrm>
            <a:custGeom>
              <a:avLst/>
              <a:gdLst>
                <a:gd name="T0" fmla="*/ 12 w 12"/>
                <a:gd name="T1" fmla="*/ 18 h 18"/>
                <a:gd name="T2" fmla="*/ 5 w 12"/>
                <a:gd name="T3" fmla="*/ 18 h 18"/>
                <a:gd name="T4" fmla="*/ 5 w 12"/>
                <a:gd name="T5" fmla="*/ 17 h 18"/>
                <a:gd name="T6" fmla="*/ 4 w 12"/>
                <a:gd name="T7" fmla="*/ 17 h 18"/>
                <a:gd name="T8" fmla="*/ 12 w 12"/>
                <a:gd name="T9" fmla="*/ 18 h 18"/>
                <a:gd name="T10" fmla="*/ 1 w 12"/>
                <a:gd name="T11" fmla="*/ 0 h 18"/>
                <a:gd name="T12" fmla="*/ 0 w 12"/>
                <a:gd name="T13" fmla="*/ 1 h 18"/>
                <a:gd name="T14" fmla="*/ 11 w 12"/>
                <a:gd name="T15" fmla="*/ 0 h 18"/>
                <a:gd name="T16" fmla="*/ 1 w 12"/>
                <a:gd name="T17" fmla="*/ 0 h 18"/>
                <a:gd name="T18" fmla="*/ 1 w 12"/>
                <a:gd name="T19" fmla="*/ 0 h 18"/>
                <a:gd name="T20" fmla="*/ 2 w 12"/>
                <a:gd name="T21" fmla="*/ 8 h 18"/>
                <a:gd name="T22" fmla="*/ 4 w 12"/>
                <a:gd name="T23" fmla="*/ 9 h 18"/>
                <a:gd name="T24" fmla="*/ 3 w 12"/>
                <a:gd name="T25" fmla="*/ 9 h 18"/>
                <a:gd name="T26" fmla="*/ 12 w 12"/>
                <a:gd name="T27" fmla="*/ 9 h 18"/>
                <a:gd name="T28" fmla="*/ 2 w 12"/>
                <a:gd name="T29"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8">
                  <a:moveTo>
                    <a:pt x="12" y="18"/>
                  </a:moveTo>
                  <a:cubicBezTo>
                    <a:pt x="12" y="18"/>
                    <a:pt x="8" y="18"/>
                    <a:pt x="5" y="18"/>
                  </a:cubicBezTo>
                  <a:cubicBezTo>
                    <a:pt x="5" y="18"/>
                    <a:pt x="5" y="18"/>
                    <a:pt x="5" y="17"/>
                  </a:cubicBezTo>
                  <a:cubicBezTo>
                    <a:pt x="5" y="17"/>
                    <a:pt x="4" y="17"/>
                    <a:pt x="4" y="17"/>
                  </a:cubicBezTo>
                  <a:cubicBezTo>
                    <a:pt x="8" y="17"/>
                    <a:pt x="12" y="18"/>
                    <a:pt x="12" y="18"/>
                  </a:cubicBezTo>
                  <a:close/>
                  <a:moveTo>
                    <a:pt x="1" y="0"/>
                  </a:moveTo>
                  <a:cubicBezTo>
                    <a:pt x="0" y="0"/>
                    <a:pt x="0" y="0"/>
                    <a:pt x="0" y="1"/>
                  </a:cubicBezTo>
                  <a:cubicBezTo>
                    <a:pt x="4" y="0"/>
                    <a:pt x="11" y="0"/>
                    <a:pt x="11" y="0"/>
                  </a:cubicBezTo>
                  <a:cubicBezTo>
                    <a:pt x="11" y="0"/>
                    <a:pt x="4" y="0"/>
                    <a:pt x="1" y="0"/>
                  </a:cubicBezTo>
                  <a:cubicBezTo>
                    <a:pt x="1" y="0"/>
                    <a:pt x="1" y="0"/>
                    <a:pt x="1" y="0"/>
                  </a:cubicBezTo>
                  <a:close/>
                  <a:moveTo>
                    <a:pt x="2" y="8"/>
                  </a:moveTo>
                  <a:cubicBezTo>
                    <a:pt x="2" y="8"/>
                    <a:pt x="3" y="8"/>
                    <a:pt x="4" y="9"/>
                  </a:cubicBezTo>
                  <a:cubicBezTo>
                    <a:pt x="3" y="9"/>
                    <a:pt x="3" y="9"/>
                    <a:pt x="3" y="9"/>
                  </a:cubicBezTo>
                  <a:cubicBezTo>
                    <a:pt x="7" y="9"/>
                    <a:pt x="12" y="9"/>
                    <a:pt x="12" y="9"/>
                  </a:cubicBezTo>
                  <a:cubicBezTo>
                    <a:pt x="12" y="9"/>
                    <a:pt x="6" y="8"/>
                    <a:pt x="2" y="8"/>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331" name="Rectangle 168"/>
            <p:cNvSpPr>
              <a:spLocks noChangeArrowheads="1"/>
            </p:cNvSpPr>
            <p:nvPr/>
          </p:nvSpPr>
          <p:spPr bwMode="auto">
            <a:xfrm>
              <a:off x="4821238" y="3675063"/>
              <a:ext cx="36513" cy="5715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169"/>
            <p:cNvSpPr>
              <a:spLocks/>
            </p:cNvSpPr>
            <p:nvPr/>
          </p:nvSpPr>
          <p:spPr bwMode="auto">
            <a:xfrm>
              <a:off x="4845050" y="3527425"/>
              <a:ext cx="312738" cy="212725"/>
            </a:xfrm>
            <a:custGeom>
              <a:avLst/>
              <a:gdLst>
                <a:gd name="T0" fmla="*/ 130 w 183"/>
                <a:gd name="T1" fmla="*/ 23 h 125"/>
                <a:gd name="T2" fmla="*/ 83 w 183"/>
                <a:gd name="T3" fmla="*/ 83 h 125"/>
                <a:gd name="T4" fmla="*/ 0 w 183"/>
                <a:gd name="T5" fmla="*/ 83 h 125"/>
                <a:gd name="T6" fmla="*/ 0 w 183"/>
                <a:gd name="T7" fmla="*/ 124 h 125"/>
                <a:gd name="T8" fmla="*/ 89 w 183"/>
                <a:gd name="T9" fmla="*/ 124 h 125"/>
                <a:gd name="T10" fmla="*/ 116 w 183"/>
                <a:gd name="T11" fmla="*/ 108 h 125"/>
                <a:gd name="T12" fmla="*/ 164 w 183"/>
                <a:gd name="T13" fmla="*/ 52 h 125"/>
                <a:gd name="T14" fmla="*/ 130 w 183"/>
                <a:gd name="T15" fmla="*/ 23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3" h="125">
                  <a:moveTo>
                    <a:pt x="130" y="23"/>
                  </a:moveTo>
                  <a:cubicBezTo>
                    <a:pt x="83" y="83"/>
                    <a:pt x="83" y="83"/>
                    <a:pt x="83" y="83"/>
                  </a:cubicBezTo>
                  <a:cubicBezTo>
                    <a:pt x="0" y="83"/>
                    <a:pt x="0" y="83"/>
                    <a:pt x="0" y="83"/>
                  </a:cubicBezTo>
                  <a:cubicBezTo>
                    <a:pt x="0" y="124"/>
                    <a:pt x="0" y="124"/>
                    <a:pt x="0" y="124"/>
                  </a:cubicBezTo>
                  <a:cubicBezTo>
                    <a:pt x="89" y="124"/>
                    <a:pt x="89" y="124"/>
                    <a:pt x="89" y="124"/>
                  </a:cubicBezTo>
                  <a:cubicBezTo>
                    <a:pt x="104" y="125"/>
                    <a:pt x="112" y="113"/>
                    <a:pt x="116" y="108"/>
                  </a:cubicBezTo>
                  <a:cubicBezTo>
                    <a:pt x="164" y="52"/>
                    <a:pt x="164" y="52"/>
                    <a:pt x="164" y="52"/>
                  </a:cubicBezTo>
                  <a:cubicBezTo>
                    <a:pt x="183" y="29"/>
                    <a:pt x="148" y="0"/>
                    <a:pt x="130" y="23"/>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Freeform 170"/>
            <p:cNvSpPr>
              <a:spLocks/>
            </p:cNvSpPr>
            <p:nvPr/>
          </p:nvSpPr>
          <p:spPr bwMode="auto">
            <a:xfrm>
              <a:off x="4824413" y="3881438"/>
              <a:ext cx="120650" cy="263525"/>
            </a:xfrm>
            <a:custGeom>
              <a:avLst/>
              <a:gdLst>
                <a:gd name="T0" fmla="*/ 60 w 70"/>
                <a:gd name="T1" fmla="*/ 3 h 155"/>
                <a:gd name="T2" fmla="*/ 22 w 70"/>
                <a:gd name="T3" fmla="*/ 3 h 155"/>
                <a:gd name="T4" fmla="*/ 14 w 70"/>
                <a:gd name="T5" fmla="*/ 5 h 155"/>
                <a:gd name="T6" fmla="*/ 0 w 70"/>
                <a:gd name="T7" fmla="*/ 146 h 155"/>
                <a:gd name="T8" fmla="*/ 10 w 70"/>
                <a:gd name="T9" fmla="*/ 155 h 155"/>
                <a:gd name="T10" fmla="*/ 48 w 70"/>
                <a:gd name="T11" fmla="*/ 155 h 155"/>
                <a:gd name="T12" fmla="*/ 57 w 70"/>
                <a:gd name="T13" fmla="*/ 146 h 155"/>
                <a:gd name="T14" fmla="*/ 70 w 70"/>
                <a:gd name="T15" fmla="*/ 12 h 155"/>
                <a:gd name="T16" fmla="*/ 60 w 70"/>
                <a:gd name="T17"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155">
                  <a:moveTo>
                    <a:pt x="60" y="3"/>
                  </a:moveTo>
                  <a:cubicBezTo>
                    <a:pt x="22" y="3"/>
                    <a:pt x="22" y="3"/>
                    <a:pt x="22" y="3"/>
                  </a:cubicBezTo>
                  <a:cubicBezTo>
                    <a:pt x="17" y="3"/>
                    <a:pt x="15" y="0"/>
                    <a:pt x="14" y="5"/>
                  </a:cubicBezTo>
                  <a:cubicBezTo>
                    <a:pt x="0" y="146"/>
                    <a:pt x="0" y="146"/>
                    <a:pt x="0" y="146"/>
                  </a:cubicBezTo>
                  <a:cubicBezTo>
                    <a:pt x="0" y="151"/>
                    <a:pt x="4" y="155"/>
                    <a:pt x="10" y="155"/>
                  </a:cubicBezTo>
                  <a:cubicBezTo>
                    <a:pt x="48" y="155"/>
                    <a:pt x="48" y="155"/>
                    <a:pt x="48" y="155"/>
                  </a:cubicBezTo>
                  <a:cubicBezTo>
                    <a:pt x="53" y="155"/>
                    <a:pt x="57" y="151"/>
                    <a:pt x="57" y="146"/>
                  </a:cubicBezTo>
                  <a:cubicBezTo>
                    <a:pt x="70" y="12"/>
                    <a:pt x="70" y="12"/>
                    <a:pt x="70" y="12"/>
                  </a:cubicBezTo>
                  <a:cubicBezTo>
                    <a:pt x="70" y="7"/>
                    <a:pt x="66" y="3"/>
                    <a:pt x="60" y="3"/>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171"/>
            <p:cNvSpPr>
              <a:spLocks/>
            </p:cNvSpPr>
            <p:nvPr/>
          </p:nvSpPr>
          <p:spPr bwMode="auto">
            <a:xfrm>
              <a:off x="4752975" y="4160838"/>
              <a:ext cx="173038" cy="79375"/>
            </a:xfrm>
            <a:custGeom>
              <a:avLst/>
              <a:gdLst>
                <a:gd name="T0" fmla="*/ 94 w 101"/>
                <a:gd name="T1" fmla="*/ 0 h 46"/>
                <a:gd name="T2" fmla="*/ 99 w 101"/>
                <a:gd name="T3" fmla="*/ 17 h 46"/>
                <a:gd name="T4" fmla="*/ 98 w 101"/>
                <a:gd name="T5" fmla="*/ 31 h 46"/>
                <a:gd name="T6" fmla="*/ 86 w 101"/>
                <a:gd name="T7" fmla="*/ 33 h 46"/>
                <a:gd name="T8" fmla="*/ 82 w 101"/>
                <a:gd name="T9" fmla="*/ 28 h 46"/>
                <a:gd name="T10" fmla="*/ 53 w 101"/>
                <a:gd name="T11" fmla="*/ 39 h 46"/>
                <a:gd name="T12" fmla="*/ 20 w 101"/>
                <a:gd name="T13" fmla="*/ 45 h 46"/>
                <a:gd name="T14" fmla="*/ 1 w 101"/>
                <a:gd name="T15" fmla="*/ 38 h 46"/>
                <a:gd name="T16" fmla="*/ 32 w 101"/>
                <a:gd name="T17" fmla="*/ 16 h 46"/>
                <a:gd name="T18" fmla="*/ 49 w 101"/>
                <a:gd name="T19" fmla="*/ 1 h 46"/>
                <a:gd name="T20" fmla="*/ 52 w 101"/>
                <a:gd name="T21" fmla="*/ 1 h 46"/>
                <a:gd name="T22" fmla="*/ 90 w 101"/>
                <a:gd name="T23" fmla="*/ 1 h 46"/>
                <a:gd name="T24" fmla="*/ 94 w 101"/>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6">
                  <a:moveTo>
                    <a:pt x="94" y="0"/>
                  </a:moveTo>
                  <a:cubicBezTo>
                    <a:pt x="97" y="7"/>
                    <a:pt x="99" y="14"/>
                    <a:pt x="99" y="17"/>
                  </a:cubicBezTo>
                  <a:cubicBezTo>
                    <a:pt x="100" y="25"/>
                    <a:pt x="101" y="30"/>
                    <a:pt x="98" y="31"/>
                  </a:cubicBezTo>
                  <a:cubicBezTo>
                    <a:pt x="86" y="33"/>
                    <a:pt x="86" y="33"/>
                    <a:pt x="86" y="33"/>
                  </a:cubicBezTo>
                  <a:cubicBezTo>
                    <a:pt x="84" y="33"/>
                    <a:pt x="82" y="31"/>
                    <a:pt x="82" y="28"/>
                  </a:cubicBezTo>
                  <a:cubicBezTo>
                    <a:pt x="76" y="28"/>
                    <a:pt x="66" y="37"/>
                    <a:pt x="53" y="39"/>
                  </a:cubicBezTo>
                  <a:cubicBezTo>
                    <a:pt x="20" y="45"/>
                    <a:pt x="20" y="45"/>
                    <a:pt x="20" y="45"/>
                  </a:cubicBezTo>
                  <a:cubicBezTo>
                    <a:pt x="14" y="46"/>
                    <a:pt x="2" y="46"/>
                    <a:pt x="1" y="38"/>
                  </a:cubicBezTo>
                  <a:cubicBezTo>
                    <a:pt x="0" y="30"/>
                    <a:pt x="19" y="23"/>
                    <a:pt x="32" y="16"/>
                  </a:cubicBezTo>
                  <a:cubicBezTo>
                    <a:pt x="38" y="14"/>
                    <a:pt x="44" y="8"/>
                    <a:pt x="49" y="1"/>
                  </a:cubicBezTo>
                  <a:cubicBezTo>
                    <a:pt x="50" y="1"/>
                    <a:pt x="51" y="1"/>
                    <a:pt x="52" y="1"/>
                  </a:cubicBezTo>
                  <a:cubicBezTo>
                    <a:pt x="90" y="1"/>
                    <a:pt x="90" y="1"/>
                    <a:pt x="90" y="1"/>
                  </a:cubicBezTo>
                  <a:cubicBezTo>
                    <a:pt x="91" y="1"/>
                    <a:pt x="93" y="1"/>
                    <a:pt x="94"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172"/>
            <p:cNvSpPr>
              <a:spLocks/>
            </p:cNvSpPr>
            <p:nvPr/>
          </p:nvSpPr>
          <p:spPr bwMode="auto">
            <a:xfrm>
              <a:off x="4975225" y="3960813"/>
              <a:ext cx="334963" cy="73025"/>
            </a:xfrm>
            <a:custGeom>
              <a:avLst/>
              <a:gdLst>
                <a:gd name="T0" fmla="*/ 175 w 196"/>
                <a:gd name="T1" fmla="*/ 0 h 43"/>
                <a:gd name="T2" fmla="*/ 21 w 196"/>
                <a:gd name="T3" fmla="*/ 0 h 43"/>
                <a:gd name="T4" fmla="*/ 0 w 196"/>
                <a:gd name="T5" fmla="*/ 21 h 43"/>
                <a:gd name="T6" fmla="*/ 0 w 196"/>
                <a:gd name="T7" fmla="*/ 21 h 43"/>
                <a:gd name="T8" fmla="*/ 21 w 196"/>
                <a:gd name="T9" fmla="*/ 43 h 43"/>
                <a:gd name="T10" fmla="*/ 175 w 196"/>
                <a:gd name="T11" fmla="*/ 43 h 43"/>
                <a:gd name="T12" fmla="*/ 196 w 196"/>
                <a:gd name="T13" fmla="*/ 21 h 43"/>
                <a:gd name="T14" fmla="*/ 196 w 196"/>
                <a:gd name="T15" fmla="*/ 21 h 43"/>
                <a:gd name="T16" fmla="*/ 175 w 196"/>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43">
                  <a:moveTo>
                    <a:pt x="175" y="0"/>
                  </a:moveTo>
                  <a:cubicBezTo>
                    <a:pt x="21" y="0"/>
                    <a:pt x="21" y="0"/>
                    <a:pt x="21" y="0"/>
                  </a:cubicBezTo>
                  <a:cubicBezTo>
                    <a:pt x="10" y="0"/>
                    <a:pt x="0" y="10"/>
                    <a:pt x="0" y="21"/>
                  </a:cubicBezTo>
                  <a:cubicBezTo>
                    <a:pt x="0" y="21"/>
                    <a:pt x="0" y="21"/>
                    <a:pt x="0" y="21"/>
                  </a:cubicBezTo>
                  <a:cubicBezTo>
                    <a:pt x="0" y="33"/>
                    <a:pt x="10" y="43"/>
                    <a:pt x="21" y="43"/>
                  </a:cubicBezTo>
                  <a:cubicBezTo>
                    <a:pt x="175" y="43"/>
                    <a:pt x="175" y="43"/>
                    <a:pt x="175" y="43"/>
                  </a:cubicBezTo>
                  <a:cubicBezTo>
                    <a:pt x="187" y="43"/>
                    <a:pt x="196" y="33"/>
                    <a:pt x="196" y="21"/>
                  </a:cubicBezTo>
                  <a:cubicBezTo>
                    <a:pt x="196" y="21"/>
                    <a:pt x="196" y="21"/>
                    <a:pt x="196" y="21"/>
                  </a:cubicBezTo>
                  <a:cubicBezTo>
                    <a:pt x="196" y="10"/>
                    <a:pt x="187" y="0"/>
                    <a:pt x="175"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173"/>
            <p:cNvSpPr>
              <a:spLocks/>
            </p:cNvSpPr>
            <p:nvPr/>
          </p:nvSpPr>
          <p:spPr bwMode="auto">
            <a:xfrm>
              <a:off x="5238750" y="3665538"/>
              <a:ext cx="71438" cy="368300"/>
            </a:xfrm>
            <a:custGeom>
              <a:avLst/>
              <a:gdLst>
                <a:gd name="T0" fmla="*/ 42 w 42"/>
                <a:gd name="T1" fmla="*/ 194 h 216"/>
                <a:gd name="T2" fmla="*/ 42 w 42"/>
                <a:gd name="T3" fmla="*/ 21 h 216"/>
                <a:gd name="T4" fmla="*/ 21 w 42"/>
                <a:gd name="T5" fmla="*/ 0 h 216"/>
                <a:gd name="T6" fmla="*/ 21 w 42"/>
                <a:gd name="T7" fmla="*/ 0 h 216"/>
                <a:gd name="T8" fmla="*/ 0 w 42"/>
                <a:gd name="T9" fmla="*/ 21 h 216"/>
                <a:gd name="T10" fmla="*/ 0 w 42"/>
                <a:gd name="T11" fmla="*/ 194 h 216"/>
                <a:gd name="T12" fmla="*/ 21 w 42"/>
                <a:gd name="T13" fmla="*/ 216 h 216"/>
                <a:gd name="T14" fmla="*/ 21 w 42"/>
                <a:gd name="T15" fmla="*/ 216 h 216"/>
                <a:gd name="T16" fmla="*/ 42 w 42"/>
                <a:gd name="T17" fmla="*/ 19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216">
                  <a:moveTo>
                    <a:pt x="42" y="194"/>
                  </a:moveTo>
                  <a:cubicBezTo>
                    <a:pt x="42" y="21"/>
                    <a:pt x="42" y="21"/>
                    <a:pt x="42" y="21"/>
                  </a:cubicBezTo>
                  <a:cubicBezTo>
                    <a:pt x="42" y="10"/>
                    <a:pt x="33" y="0"/>
                    <a:pt x="21" y="0"/>
                  </a:cubicBezTo>
                  <a:cubicBezTo>
                    <a:pt x="21" y="0"/>
                    <a:pt x="21" y="0"/>
                    <a:pt x="21" y="0"/>
                  </a:cubicBezTo>
                  <a:cubicBezTo>
                    <a:pt x="9" y="0"/>
                    <a:pt x="0" y="10"/>
                    <a:pt x="0" y="21"/>
                  </a:cubicBezTo>
                  <a:cubicBezTo>
                    <a:pt x="0" y="194"/>
                    <a:pt x="0" y="194"/>
                    <a:pt x="0" y="194"/>
                  </a:cubicBezTo>
                  <a:cubicBezTo>
                    <a:pt x="0" y="206"/>
                    <a:pt x="9" y="216"/>
                    <a:pt x="21" y="216"/>
                  </a:cubicBezTo>
                  <a:cubicBezTo>
                    <a:pt x="21" y="216"/>
                    <a:pt x="21" y="216"/>
                    <a:pt x="21" y="216"/>
                  </a:cubicBezTo>
                  <a:cubicBezTo>
                    <a:pt x="33" y="216"/>
                    <a:pt x="42" y="206"/>
                    <a:pt x="42" y="194"/>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Rectangle 174"/>
            <p:cNvSpPr>
              <a:spLocks noChangeArrowheads="1"/>
            </p:cNvSpPr>
            <p:nvPr/>
          </p:nvSpPr>
          <p:spPr bwMode="auto">
            <a:xfrm>
              <a:off x="5130800" y="3994150"/>
              <a:ext cx="25400" cy="204788"/>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Freeform 175"/>
            <p:cNvSpPr>
              <a:spLocks/>
            </p:cNvSpPr>
            <p:nvPr/>
          </p:nvSpPr>
          <p:spPr bwMode="auto">
            <a:xfrm>
              <a:off x="5030788" y="4175125"/>
              <a:ext cx="222250" cy="66675"/>
            </a:xfrm>
            <a:custGeom>
              <a:avLst/>
              <a:gdLst>
                <a:gd name="T0" fmla="*/ 130 w 130"/>
                <a:gd name="T1" fmla="*/ 39 h 39"/>
                <a:gd name="T2" fmla="*/ 108 w 130"/>
                <a:gd name="T3" fmla="*/ 14 h 39"/>
                <a:gd name="T4" fmla="*/ 65 w 130"/>
                <a:gd name="T5" fmla="*/ 0 h 39"/>
                <a:gd name="T6" fmla="*/ 23 w 130"/>
                <a:gd name="T7" fmla="*/ 14 h 39"/>
                <a:gd name="T8" fmla="*/ 0 w 130"/>
                <a:gd name="T9" fmla="*/ 39 h 39"/>
                <a:gd name="T10" fmla="*/ 16 w 130"/>
                <a:gd name="T11" fmla="*/ 39 h 39"/>
                <a:gd name="T12" fmla="*/ 30 w 130"/>
                <a:gd name="T13" fmla="*/ 25 h 39"/>
                <a:gd name="T14" fmla="*/ 65 w 130"/>
                <a:gd name="T15" fmla="*/ 14 h 39"/>
                <a:gd name="T16" fmla="*/ 100 w 130"/>
                <a:gd name="T17" fmla="*/ 25 h 39"/>
                <a:gd name="T18" fmla="*/ 114 w 130"/>
                <a:gd name="T19" fmla="*/ 39 h 39"/>
                <a:gd name="T20" fmla="*/ 130 w 130"/>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39">
                  <a:moveTo>
                    <a:pt x="130" y="39"/>
                  </a:moveTo>
                  <a:cubicBezTo>
                    <a:pt x="125" y="29"/>
                    <a:pt x="117" y="20"/>
                    <a:pt x="108" y="14"/>
                  </a:cubicBezTo>
                  <a:cubicBezTo>
                    <a:pt x="96" y="5"/>
                    <a:pt x="81" y="0"/>
                    <a:pt x="65" y="0"/>
                  </a:cubicBezTo>
                  <a:cubicBezTo>
                    <a:pt x="49" y="0"/>
                    <a:pt x="35" y="5"/>
                    <a:pt x="23" y="14"/>
                  </a:cubicBezTo>
                  <a:cubicBezTo>
                    <a:pt x="13" y="20"/>
                    <a:pt x="5" y="29"/>
                    <a:pt x="0" y="39"/>
                  </a:cubicBezTo>
                  <a:cubicBezTo>
                    <a:pt x="16" y="39"/>
                    <a:pt x="16" y="39"/>
                    <a:pt x="16" y="39"/>
                  </a:cubicBezTo>
                  <a:cubicBezTo>
                    <a:pt x="20" y="33"/>
                    <a:pt x="25" y="29"/>
                    <a:pt x="30" y="25"/>
                  </a:cubicBezTo>
                  <a:cubicBezTo>
                    <a:pt x="40" y="18"/>
                    <a:pt x="52" y="14"/>
                    <a:pt x="65" y="14"/>
                  </a:cubicBezTo>
                  <a:cubicBezTo>
                    <a:pt x="78" y="14"/>
                    <a:pt x="90" y="18"/>
                    <a:pt x="100" y="25"/>
                  </a:cubicBezTo>
                  <a:cubicBezTo>
                    <a:pt x="106" y="29"/>
                    <a:pt x="110" y="33"/>
                    <a:pt x="114" y="39"/>
                  </a:cubicBezTo>
                  <a:lnTo>
                    <a:pt x="130" y="39"/>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Freeform 176"/>
            <p:cNvSpPr>
              <a:spLocks/>
            </p:cNvSpPr>
            <p:nvPr/>
          </p:nvSpPr>
          <p:spPr bwMode="auto">
            <a:xfrm>
              <a:off x="5054600" y="3498850"/>
              <a:ext cx="82550" cy="95250"/>
            </a:xfrm>
            <a:custGeom>
              <a:avLst/>
              <a:gdLst>
                <a:gd name="T0" fmla="*/ 52 w 52"/>
                <a:gd name="T1" fmla="*/ 19 h 60"/>
                <a:gd name="T2" fmla="*/ 47 w 52"/>
                <a:gd name="T3" fmla="*/ 0 h 60"/>
                <a:gd name="T4" fmla="*/ 0 w 52"/>
                <a:gd name="T5" fmla="*/ 52 h 60"/>
                <a:gd name="T6" fmla="*/ 2 w 52"/>
                <a:gd name="T7" fmla="*/ 60 h 60"/>
                <a:gd name="T8" fmla="*/ 52 w 52"/>
                <a:gd name="T9" fmla="*/ 19 h 60"/>
              </a:gdLst>
              <a:ahLst/>
              <a:cxnLst>
                <a:cxn ang="0">
                  <a:pos x="T0" y="T1"/>
                </a:cxn>
                <a:cxn ang="0">
                  <a:pos x="T2" y="T3"/>
                </a:cxn>
                <a:cxn ang="0">
                  <a:pos x="T4" y="T5"/>
                </a:cxn>
                <a:cxn ang="0">
                  <a:pos x="T6" y="T7"/>
                </a:cxn>
                <a:cxn ang="0">
                  <a:pos x="T8" y="T9"/>
                </a:cxn>
              </a:cxnLst>
              <a:rect l="0" t="0" r="r" b="b"/>
              <a:pathLst>
                <a:path w="52" h="60">
                  <a:moveTo>
                    <a:pt x="52" y="19"/>
                  </a:moveTo>
                  <a:lnTo>
                    <a:pt x="47" y="0"/>
                  </a:lnTo>
                  <a:lnTo>
                    <a:pt x="0" y="52"/>
                  </a:lnTo>
                  <a:lnTo>
                    <a:pt x="2" y="60"/>
                  </a:lnTo>
                  <a:lnTo>
                    <a:pt x="52" y="19"/>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Freeform 177"/>
            <p:cNvSpPr>
              <a:spLocks/>
            </p:cNvSpPr>
            <p:nvPr/>
          </p:nvSpPr>
          <p:spPr bwMode="auto">
            <a:xfrm>
              <a:off x="4953000" y="3259138"/>
              <a:ext cx="207963" cy="247650"/>
            </a:xfrm>
            <a:custGeom>
              <a:avLst/>
              <a:gdLst>
                <a:gd name="T0" fmla="*/ 36 w 122"/>
                <a:gd name="T1" fmla="*/ 139 h 145"/>
                <a:gd name="T2" fmla="*/ 78 w 122"/>
                <a:gd name="T3" fmla="*/ 23 h 145"/>
                <a:gd name="T4" fmla="*/ 93 w 122"/>
                <a:gd name="T5" fmla="*/ 119 h 145"/>
                <a:gd name="T6" fmla="*/ 36 w 122"/>
                <a:gd name="T7" fmla="*/ 139 h 145"/>
              </a:gdLst>
              <a:ahLst/>
              <a:cxnLst>
                <a:cxn ang="0">
                  <a:pos x="T0" y="T1"/>
                </a:cxn>
                <a:cxn ang="0">
                  <a:pos x="T2" y="T3"/>
                </a:cxn>
                <a:cxn ang="0">
                  <a:pos x="T4" y="T5"/>
                </a:cxn>
                <a:cxn ang="0">
                  <a:pos x="T6" y="T7"/>
                </a:cxn>
              </a:cxnLst>
              <a:rect l="0" t="0" r="r" b="b"/>
              <a:pathLst>
                <a:path w="122" h="145">
                  <a:moveTo>
                    <a:pt x="36" y="139"/>
                  </a:moveTo>
                  <a:cubicBezTo>
                    <a:pt x="0" y="128"/>
                    <a:pt x="3" y="0"/>
                    <a:pt x="78" y="23"/>
                  </a:cubicBezTo>
                  <a:cubicBezTo>
                    <a:pt x="122" y="36"/>
                    <a:pt x="117" y="89"/>
                    <a:pt x="93" y="119"/>
                  </a:cubicBezTo>
                  <a:cubicBezTo>
                    <a:pt x="79" y="137"/>
                    <a:pt x="53" y="145"/>
                    <a:pt x="36" y="139"/>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Freeform 178"/>
            <p:cNvSpPr>
              <a:spLocks/>
            </p:cNvSpPr>
            <p:nvPr/>
          </p:nvSpPr>
          <p:spPr bwMode="auto">
            <a:xfrm>
              <a:off x="5080000" y="3386138"/>
              <a:ext cx="33338" cy="55563"/>
            </a:xfrm>
            <a:custGeom>
              <a:avLst/>
              <a:gdLst>
                <a:gd name="T0" fmla="*/ 12 w 20"/>
                <a:gd name="T1" fmla="*/ 1 h 33"/>
                <a:gd name="T2" fmla="*/ 1 w 20"/>
                <a:gd name="T3" fmla="*/ 16 h 33"/>
                <a:gd name="T4" fmla="*/ 9 w 20"/>
                <a:gd name="T5" fmla="*/ 33 h 33"/>
                <a:gd name="T6" fmla="*/ 19 w 20"/>
                <a:gd name="T7" fmla="*/ 18 h 33"/>
                <a:gd name="T8" fmla="*/ 12 w 20"/>
                <a:gd name="T9" fmla="*/ 1 h 33"/>
              </a:gdLst>
              <a:ahLst/>
              <a:cxnLst>
                <a:cxn ang="0">
                  <a:pos x="T0" y="T1"/>
                </a:cxn>
                <a:cxn ang="0">
                  <a:pos x="T2" y="T3"/>
                </a:cxn>
                <a:cxn ang="0">
                  <a:pos x="T4" y="T5"/>
                </a:cxn>
                <a:cxn ang="0">
                  <a:pos x="T6" y="T7"/>
                </a:cxn>
                <a:cxn ang="0">
                  <a:pos x="T8" y="T9"/>
                </a:cxn>
              </a:cxnLst>
              <a:rect l="0" t="0" r="r" b="b"/>
              <a:pathLst>
                <a:path w="20" h="33">
                  <a:moveTo>
                    <a:pt x="12" y="1"/>
                  </a:moveTo>
                  <a:cubicBezTo>
                    <a:pt x="7" y="0"/>
                    <a:pt x="2" y="7"/>
                    <a:pt x="1" y="16"/>
                  </a:cubicBezTo>
                  <a:cubicBezTo>
                    <a:pt x="0" y="24"/>
                    <a:pt x="4" y="32"/>
                    <a:pt x="9" y="33"/>
                  </a:cubicBezTo>
                  <a:cubicBezTo>
                    <a:pt x="13" y="33"/>
                    <a:pt x="18" y="26"/>
                    <a:pt x="19" y="18"/>
                  </a:cubicBezTo>
                  <a:cubicBezTo>
                    <a:pt x="20" y="9"/>
                    <a:pt x="17" y="1"/>
                    <a:pt x="12" y="1"/>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342" name="Freeform 179"/>
            <p:cNvSpPr>
              <a:spLocks/>
            </p:cNvSpPr>
            <p:nvPr/>
          </p:nvSpPr>
          <p:spPr bwMode="auto">
            <a:xfrm>
              <a:off x="4030663" y="3478213"/>
              <a:ext cx="87313" cy="103188"/>
            </a:xfrm>
            <a:custGeom>
              <a:avLst/>
              <a:gdLst>
                <a:gd name="T0" fmla="*/ 0 w 55"/>
                <a:gd name="T1" fmla="*/ 17 h 65"/>
                <a:gd name="T2" fmla="*/ 10 w 55"/>
                <a:gd name="T3" fmla="*/ 0 h 65"/>
                <a:gd name="T4" fmla="*/ 55 w 55"/>
                <a:gd name="T5" fmla="*/ 51 h 65"/>
                <a:gd name="T6" fmla="*/ 53 w 55"/>
                <a:gd name="T7" fmla="*/ 65 h 65"/>
                <a:gd name="T8" fmla="*/ 0 w 55"/>
                <a:gd name="T9" fmla="*/ 17 h 65"/>
              </a:gdLst>
              <a:ahLst/>
              <a:cxnLst>
                <a:cxn ang="0">
                  <a:pos x="T0" y="T1"/>
                </a:cxn>
                <a:cxn ang="0">
                  <a:pos x="T2" y="T3"/>
                </a:cxn>
                <a:cxn ang="0">
                  <a:pos x="T4" y="T5"/>
                </a:cxn>
                <a:cxn ang="0">
                  <a:pos x="T6" y="T7"/>
                </a:cxn>
                <a:cxn ang="0">
                  <a:pos x="T8" y="T9"/>
                </a:cxn>
              </a:cxnLst>
              <a:rect l="0" t="0" r="r" b="b"/>
              <a:pathLst>
                <a:path w="55" h="65">
                  <a:moveTo>
                    <a:pt x="0" y="17"/>
                  </a:moveTo>
                  <a:lnTo>
                    <a:pt x="10" y="0"/>
                  </a:lnTo>
                  <a:lnTo>
                    <a:pt x="55" y="51"/>
                  </a:lnTo>
                  <a:lnTo>
                    <a:pt x="53" y="65"/>
                  </a:lnTo>
                  <a:lnTo>
                    <a:pt x="0" y="17"/>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343" name="Freeform 180"/>
            <p:cNvSpPr>
              <a:spLocks/>
            </p:cNvSpPr>
            <p:nvPr/>
          </p:nvSpPr>
          <p:spPr bwMode="auto">
            <a:xfrm>
              <a:off x="5048250" y="3476625"/>
              <a:ext cx="87313" cy="101600"/>
            </a:xfrm>
            <a:custGeom>
              <a:avLst/>
              <a:gdLst>
                <a:gd name="T0" fmla="*/ 55 w 55"/>
                <a:gd name="T1" fmla="*/ 14 h 64"/>
                <a:gd name="T2" fmla="*/ 45 w 55"/>
                <a:gd name="T3" fmla="*/ 0 h 64"/>
                <a:gd name="T4" fmla="*/ 0 w 55"/>
                <a:gd name="T5" fmla="*/ 51 h 64"/>
                <a:gd name="T6" fmla="*/ 7 w 55"/>
                <a:gd name="T7" fmla="*/ 64 h 64"/>
                <a:gd name="T8" fmla="*/ 55 w 55"/>
                <a:gd name="T9" fmla="*/ 14 h 64"/>
              </a:gdLst>
              <a:ahLst/>
              <a:cxnLst>
                <a:cxn ang="0">
                  <a:pos x="T0" y="T1"/>
                </a:cxn>
                <a:cxn ang="0">
                  <a:pos x="T2" y="T3"/>
                </a:cxn>
                <a:cxn ang="0">
                  <a:pos x="T4" y="T5"/>
                </a:cxn>
                <a:cxn ang="0">
                  <a:pos x="T6" y="T7"/>
                </a:cxn>
                <a:cxn ang="0">
                  <a:pos x="T8" y="T9"/>
                </a:cxn>
              </a:cxnLst>
              <a:rect l="0" t="0" r="r" b="b"/>
              <a:pathLst>
                <a:path w="55" h="64">
                  <a:moveTo>
                    <a:pt x="55" y="14"/>
                  </a:moveTo>
                  <a:lnTo>
                    <a:pt x="45" y="0"/>
                  </a:lnTo>
                  <a:lnTo>
                    <a:pt x="0" y="51"/>
                  </a:lnTo>
                  <a:lnTo>
                    <a:pt x="7" y="64"/>
                  </a:lnTo>
                  <a:lnTo>
                    <a:pt x="55" y="14"/>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Rectangle 181"/>
            <p:cNvSpPr>
              <a:spLocks noChangeArrowheads="1"/>
            </p:cNvSpPr>
            <p:nvPr/>
          </p:nvSpPr>
          <p:spPr bwMode="auto">
            <a:xfrm>
              <a:off x="4429125" y="3794125"/>
              <a:ext cx="303213" cy="457200"/>
            </a:xfrm>
            <a:prstGeom prst="rect">
              <a:avLst/>
            </a:prstGeom>
            <a:solidFill>
              <a:srgbClr val="F4BD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Freeform 182"/>
            <p:cNvSpPr>
              <a:spLocks/>
            </p:cNvSpPr>
            <p:nvPr/>
          </p:nvSpPr>
          <p:spPr bwMode="auto">
            <a:xfrm>
              <a:off x="4857750" y="3317875"/>
              <a:ext cx="31750" cy="77788"/>
            </a:xfrm>
            <a:custGeom>
              <a:avLst/>
              <a:gdLst>
                <a:gd name="T0" fmla="*/ 14 w 19"/>
                <a:gd name="T1" fmla="*/ 0 h 46"/>
                <a:gd name="T2" fmla="*/ 14 w 19"/>
                <a:gd name="T3" fmla="*/ 0 h 46"/>
                <a:gd name="T4" fmla="*/ 18 w 19"/>
                <a:gd name="T5" fmla="*/ 5 h 46"/>
                <a:gd name="T6" fmla="*/ 10 w 19"/>
                <a:gd name="T7" fmla="*/ 42 h 46"/>
                <a:gd name="T8" fmla="*/ 4 w 19"/>
                <a:gd name="T9" fmla="*/ 46 h 46"/>
                <a:gd name="T10" fmla="*/ 4 w 19"/>
                <a:gd name="T11" fmla="*/ 46 h 46"/>
                <a:gd name="T12" fmla="*/ 1 w 19"/>
                <a:gd name="T13" fmla="*/ 41 h 46"/>
                <a:gd name="T14" fmla="*/ 9 w 19"/>
                <a:gd name="T15" fmla="*/ 4 h 46"/>
                <a:gd name="T16" fmla="*/ 14 w 19"/>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6">
                  <a:moveTo>
                    <a:pt x="14" y="0"/>
                  </a:moveTo>
                  <a:cubicBezTo>
                    <a:pt x="14" y="0"/>
                    <a:pt x="14" y="0"/>
                    <a:pt x="14" y="0"/>
                  </a:cubicBezTo>
                  <a:cubicBezTo>
                    <a:pt x="17" y="1"/>
                    <a:pt x="19" y="3"/>
                    <a:pt x="18" y="5"/>
                  </a:cubicBezTo>
                  <a:cubicBezTo>
                    <a:pt x="10" y="42"/>
                    <a:pt x="10" y="42"/>
                    <a:pt x="10" y="42"/>
                  </a:cubicBezTo>
                  <a:cubicBezTo>
                    <a:pt x="10" y="44"/>
                    <a:pt x="7" y="46"/>
                    <a:pt x="4" y="46"/>
                  </a:cubicBezTo>
                  <a:cubicBezTo>
                    <a:pt x="4" y="46"/>
                    <a:pt x="4" y="46"/>
                    <a:pt x="4" y="46"/>
                  </a:cubicBezTo>
                  <a:cubicBezTo>
                    <a:pt x="2" y="45"/>
                    <a:pt x="0" y="43"/>
                    <a:pt x="1" y="41"/>
                  </a:cubicBezTo>
                  <a:cubicBezTo>
                    <a:pt x="9" y="4"/>
                    <a:pt x="9" y="4"/>
                    <a:pt x="9" y="4"/>
                  </a:cubicBezTo>
                  <a:cubicBezTo>
                    <a:pt x="9" y="2"/>
                    <a:pt x="12" y="0"/>
                    <a:pt x="14"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Freeform 183"/>
            <p:cNvSpPr>
              <a:spLocks/>
            </p:cNvSpPr>
            <p:nvPr/>
          </p:nvSpPr>
          <p:spPr bwMode="auto">
            <a:xfrm>
              <a:off x="4837113" y="3359150"/>
              <a:ext cx="66675" cy="106363"/>
            </a:xfrm>
            <a:custGeom>
              <a:avLst/>
              <a:gdLst>
                <a:gd name="T0" fmla="*/ 5 w 39"/>
                <a:gd name="T1" fmla="*/ 58 h 62"/>
                <a:gd name="T2" fmla="*/ 25 w 39"/>
                <a:gd name="T3" fmla="*/ 62 h 62"/>
                <a:gd name="T4" fmla="*/ 34 w 39"/>
                <a:gd name="T5" fmla="*/ 44 h 62"/>
                <a:gd name="T6" fmla="*/ 34 w 39"/>
                <a:gd name="T7" fmla="*/ 0 h 62"/>
                <a:gd name="T8" fmla="*/ 18 w 39"/>
                <a:gd name="T9" fmla="*/ 2 h 62"/>
                <a:gd name="T10" fmla="*/ 0 w 39"/>
                <a:gd name="T11" fmla="*/ 33 h 62"/>
                <a:gd name="T12" fmla="*/ 5 w 39"/>
                <a:gd name="T13" fmla="*/ 58 h 62"/>
              </a:gdLst>
              <a:ahLst/>
              <a:cxnLst>
                <a:cxn ang="0">
                  <a:pos x="T0" y="T1"/>
                </a:cxn>
                <a:cxn ang="0">
                  <a:pos x="T2" y="T3"/>
                </a:cxn>
                <a:cxn ang="0">
                  <a:pos x="T4" y="T5"/>
                </a:cxn>
                <a:cxn ang="0">
                  <a:pos x="T6" y="T7"/>
                </a:cxn>
                <a:cxn ang="0">
                  <a:pos x="T8" y="T9"/>
                </a:cxn>
                <a:cxn ang="0">
                  <a:pos x="T10" y="T11"/>
                </a:cxn>
                <a:cxn ang="0">
                  <a:pos x="T12" y="T13"/>
                </a:cxn>
              </a:cxnLst>
              <a:rect l="0" t="0" r="r" b="b"/>
              <a:pathLst>
                <a:path w="39" h="62">
                  <a:moveTo>
                    <a:pt x="5" y="58"/>
                  </a:moveTo>
                  <a:cubicBezTo>
                    <a:pt x="25" y="62"/>
                    <a:pt x="25" y="62"/>
                    <a:pt x="25" y="62"/>
                  </a:cubicBezTo>
                  <a:cubicBezTo>
                    <a:pt x="34" y="44"/>
                    <a:pt x="34" y="44"/>
                    <a:pt x="34" y="44"/>
                  </a:cubicBezTo>
                  <a:cubicBezTo>
                    <a:pt x="39" y="35"/>
                    <a:pt x="35" y="11"/>
                    <a:pt x="34" y="0"/>
                  </a:cubicBezTo>
                  <a:cubicBezTo>
                    <a:pt x="18" y="2"/>
                    <a:pt x="18" y="2"/>
                    <a:pt x="18" y="2"/>
                  </a:cubicBezTo>
                  <a:cubicBezTo>
                    <a:pt x="0" y="33"/>
                    <a:pt x="0" y="33"/>
                    <a:pt x="0" y="33"/>
                  </a:cubicBezTo>
                  <a:lnTo>
                    <a:pt x="5" y="58"/>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Freeform 184"/>
            <p:cNvSpPr>
              <a:spLocks/>
            </p:cNvSpPr>
            <p:nvPr/>
          </p:nvSpPr>
          <p:spPr bwMode="auto">
            <a:xfrm>
              <a:off x="4835525" y="3351213"/>
              <a:ext cx="30163" cy="74613"/>
            </a:xfrm>
            <a:custGeom>
              <a:avLst/>
              <a:gdLst>
                <a:gd name="T0" fmla="*/ 5 w 18"/>
                <a:gd name="T1" fmla="*/ 43 h 44"/>
                <a:gd name="T2" fmla="*/ 8 w 18"/>
                <a:gd name="T3" fmla="*/ 44 h 44"/>
                <a:gd name="T4" fmla="*/ 9 w 18"/>
                <a:gd name="T5" fmla="*/ 40 h 44"/>
                <a:gd name="T6" fmla="*/ 17 w 18"/>
                <a:gd name="T7" fmla="*/ 11 h 44"/>
                <a:gd name="T8" fmla="*/ 15 w 18"/>
                <a:gd name="T9" fmla="*/ 3 h 44"/>
                <a:gd name="T10" fmla="*/ 9 w 18"/>
                <a:gd name="T11" fmla="*/ 2 h 44"/>
                <a:gd name="T12" fmla="*/ 0 w 18"/>
                <a:gd name="T13" fmla="*/ 35 h 44"/>
                <a:gd name="T14" fmla="*/ 5 w 18"/>
                <a:gd name="T15" fmla="*/ 43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44">
                  <a:moveTo>
                    <a:pt x="5" y="43"/>
                  </a:moveTo>
                  <a:cubicBezTo>
                    <a:pt x="8" y="44"/>
                    <a:pt x="8" y="44"/>
                    <a:pt x="8" y="44"/>
                  </a:cubicBezTo>
                  <a:cubicBezTo>
                    <a:pt x="9" y="40"/>
                    <a:pt x="9" y="40"/>
                    <a:pt x="9" y="40"/>
                  </a:cubicBezTo>
                  <a:cubicBezTo>
                    <a:pt x="17" y="11"/>
                    <a:pt x="17" y="11"/>
                    <a:pt x="17" y="11"/>
                  </a:cubicBezTo>
                  <a:cubicBezTo>
                    <a:pt x="18" y="7"/>
                    <a:pt x="17" y="5"/>
                    <a:pt x="15" y="3"/>
                  </a:cubicBezTo>
                  <a:cubicBezTo>
                    <a:pt x="14" y="2"/>
                    <a:pt x="10" y="0"/>
                    <a:pt x="9" y="2"/>
                  </a:cubicBezTo>
                  <a:cubicBezTo>
                    <a:pt x="0" y="35"/>
                    <a:pt x="0" y="35"/>
                    <a:pt x="0" y="35"/>
                  </a:cubicBezTo>
                  <a:cubicBezTo>
                    <a:pt x="0" y="38"/>
                    <a:pt x="1" y="42"/>
                    <a:pt x="5" y="43"/>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Freeform 185"/>
            <p:cNvSpPr>
              <a:spLocks/>
            </p:cNvSpPr>
            <p:nvPr/>
          </p:nvSpPr>
          <p:spPr bwMode="auto">
            <a:xfrm>
              <a:off x="4848225" y="3352800"/>
              <a:ext cx="7938" cy="14288"/>
            </a:xfrm>
            <a:custGeom>
              <a:avLst/>
              <a:gdLst>
                <a:gd name="T0" fmla="*/ 2 w 4"/>
                <a:gd name="T1" fmla="*/ 0 h 8"/>
                <a:gd name="T2" fmla="*/ 2 w 4"/>
                <a:gd name="T3" fmla="*/ 0 h 8"/>
                <a:gd name="T4" fmla="*/ 0 w 4"/>
                <a:gd name="T5" fmla="*/ 7 h 8"/>
                <a:gd name="T6" fmla="*/ 4 w 4"/>
                <a:gd name="T7" fmla="*/ 1 h 8"/>
                <a:gd name="T8" fmla="*/ 2 w 4"/>
                <a:gd name="T9" fmla="*/ 0 h 8"/>
              </a:gdLst>
              <a:ahLst/>
              <a:cxnLst>
                <a:cxn ang="0">
                  <a:pos x="T0" y="T1"/>
                </a:cxn>
                <a:cxn ang="0">
                  <a:pos x="T2" y="T3"/>
                </a:cxn>
                <a:cxn ang="0">
                  <a:pos x="T4" y="T5"/>
                </a:cxn>
                <a:cxn ang="0">
                  <a:pos x="T6" y="T7"/>
                </a:cxn>
                <a:cxn ang="0">
                  <a:pos x="T8" y="T9"/>
                </a:cxn>
              </a:cxnLst>
              <a:rect l="0" t="0" r="r" b="b"/>
              <a:pathLst>
                <a:path w="4" h="8">
                  <a:moveTo>
                    <a:pt x="2" y="0"/>
                  </a:moveTo>
                  <a:cubicBezTo>
                    <a:pt x="2" y="0"/>
                    <a:pt x="2" y="0"/>
                    <a:pt x="2" y="0"/>
                  </a:cubicBezTo>
                  <a:cubicBezTo>
                    <a:pt x="0" y="7"/>
                    <a:pt x="0" y="7"/>
                    <a:pt x="0" y="7"/>
                  </a:cubicBezTo>
                  <a:cubicBezTo>
                    <a:pt x="3" y="8"/>
                    <a:pt x="4" y="4"/>
                    <a:pt x="4" y="1"/>
                  </a:cubicBezTo>
                  <a:cubicBezTo>
                    <a:pt x="4" y="1"/>
                    <a:pt x="3" y="0"/>
                    <a:pt x="2" y="0"/>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Freeform 186"/>
            <p:cNvSpPr>
              <a:spLocks/>
            </p:cNvSpPr>
            <p:nvPr/>
          </p:nvSpPr>
          <p:spPr bwMode="auto">
            <a:xfrm>
              <a:off x="4876800" y="3402013"/>
              <a:ext cx="23813" cy="23813"/>
            </a:xfrm>
            <a:custGeom>
              <a:avLst/>
              <a:gdLst>
                <a:gd name="T0" fmla="*/ 11 w 14"/>
                <a:gd name="T1" fmla="*/ 1 h 14"/>
                <a:gd name="T2" fmla="*/ 11 w 14"/>
                <a:gd name="T3" fmla="*/ 1 h 14"/>
                <a:gd name="T4" fmla="*/ 13 w 14"/>
                <a:gd name="T5" fmla="*/ 6 h 14"/>
                <a:gd name="T6" fmla="*/ 9 w 14"/>
                <a:gd name="T7" fmla="*/ 12 h 14"/>
                <a:gd name="T8" fmla="*/ 3 w 14"/>
                <a:gd name="T9" fmla="*/ 13 h 14"/>
                <a:gd name="T10" fmla="*/ 3 w 14"/>
                <a:gd name="T11" fmla="*/ 13 h 14"/>
                <a:gd name="T12" fmla="*/ 1 w 14"/>
                <a:gd name="T13" fmla="*/ 8 h 14"/>
                <a:gd name="T14" fmla="*/ 5 w 14"/>
                <a:gd name="T15" fmla="*/ 2 h 14"/>
                <a:gd name="T16" fmla="*/ 11 w 14"/>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1" y="1"/>
                  </a:moveTo>
                  <a:cubicBezTo>
                    <a:pt x="11" y="1"/>
                    <a:pt x="11" y="1"/>
                    <a:pt x="11" y="1"/>
                  </a:cubicBezTo>
                  <a:cubicBezTo>
                    <a:pt x="13" y="2"/>
                    <a:pt x="14" y="4"/>
                    <a:pt x="13" y="6"/>
                  </a:cubicBezTo>
                  <a:cubicBezTo>
                    <a:pt x="9" y="12"/>
                    <a:pt x="9" y="12"/>
                    <a:pt x="9" y="12"/>
                  </a:cubicBezTo>
                  <a:cubicBezTo>
                    <a:pt x="8" y="14"/>
                    <a:pt x="5" y="14"/>
                    <a:pt x="3" y="13"/>
                  </a:cubicBezTo>
                  <a:cubicBezTo>
                    <a:pt x="3" y="13"/>
                    <a:pt x="3" y="13"/>
                    <a:pt x="3" y="13"/>
                  </a:cubicBezTo>
                  <a:cubicBezTo>
                    <a:pt x="1" y="12"/>
                    <a:pt x="0" y="10"/>
                    <a:pt x="1" y="8"/>
                  </a:cubicBezTo>
                  <a:cubicBezTo>
                    <a:pt x="5" y="2"/>
                    <a:pt x="5" y="2"/>
                    <a:pt x="5" y="2"/>
                  </a:cubicBezTo>
                  <a:cubicBezTo>
                    <a:pt x="7" y="0"/>
                    <a:pt x="9" y="0"/>
                    <a:pt x="11" y="1"/>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Freeform 187"/>
            <p:cNvSpPr>
              <a:spLocks/>
            </p:cNvSpPr>
            <p:nvPr/>
          </p:nvSpPr>
          <p:spPr bwMode="auto">
            <a:xfrm>
              <a:off x="4872038" y="3376613"/>
              <a:ext cx="25400" cy="26988"/>
            </a:xfrm>
            <a:custGeom>
              <a:avLst/>
              <a:gdLst>
                <a:gd name="T0" fmla="*/ 12 w 15"/>
                <a:gd name="T1" fmla="*/ 2 h 16"/>
                <a:gd name="T2" fmla="*/ 12 w 15"/>
                <a:gd name="T3" fmla="*/ 2 h 16"/>
                <a:gd name="T4" fmla="*/ 14 w 15"/>
                <a:gd name="T5" fmla="*/ 8 h 16"/>
                <a:gd name="T6" fmla="*/ 10 w 15"/>
                <a:gd name="T7" fmla="*/ 14 h 16"/>
                <a:gd name="T8" fmla="*/ 3 w 15"/>
                <a:gd name="T9" fmla="*/ 15 h 16"/>
                <a:gd name="T10" fmla="*/ 3 w 15"/>
                <a:gd name="T11" fmla="*/ 15 h 16"/>
                <a:gd name="T12" fmla="*/ 1 w 15"/>
                <a:gd name="T13" fmla="*/ 9 h 16"/>
                <a:gd name="T14" fmla="*/ 5 w 15"/>
                <a:gd name="T15" fmla="*/ 3 h 16"/>
                <a:gd name="T16" fmla="*/ 12 w 15"/>
                <a:gd name="T17"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2" y="2"/>
                  </a:moveTo>
                  <a:cubicBezTo>
                    <a:pt x="12" y="2"/>
                    <a:pt x="12" y="2"/>
                    <a:pt x="12" y="2"/>
                  </a:cubicBezTo>
                  <a:cubicBezTo>
                    <a:pt x="15" y="3"/>
                    <a:pt x="15" y="6"/>
                    <a:pt x="14" y="8"/>
                  </a:cubicBezTo>
                  <a:cubicBezTo>
                    <a:pt x="10" y="14"/>
                    <a:pt x="10" y="14"/>
                    <a:pt x="10" y="14"/>
                  </a:cubicBezTo>
                  <a:cubicBezTo>
                    <a:pt x="8" y="16"/>
                    <a:pt x="5" y="16"/>
                    <a:pt x="3" y="15"/>
                  </a:cubicBezTo>
                  <a:cubicBezTo>
                    <a:pt x="3" y="15"/>
                    <a:pt x="3" y="15"/>
                    <a:pt x="3" y="15"/>
                  </a:cubicBezTo>
                  <a:cubicBezTo>
                    <a:pt x="1" y="14"/>
                    <a:pt x="0" y="11"/>
                    <a:pt x="1" y="9"/>
                  </a:cubicBezTo>
                  <a:cubicBezTo>
                    <a:pt x="5" y="3"/>
                    <a:pt x="5" y="3"/>
                    <a:pt x="5" y="3"/>
                  </a:cubicBezTo>
                  <a:cubicBezTo>
                    <a:pt x="7" y="1"/>
                    <a:pt x="10" y="0"/>
                    <a:pt x="12" y="2"/>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Freeform 188"/>
            <p:cNvSpPr>
              <a:spLocks/>
            </p:cNvSpPr>
            <p:nvPr/>
          </p:nvSpPr>
          <p:spPr bwMode="auto">
            <a:xfrm>
              <a:off x="4873625" y="3389313"/>
              <a:ext cx="15875" cy="12700"/>
            </a:xfrm>
            <a:custGeom>
              <a:avLst/>
              <a:gdLst>
                <a:gd name="T0" fmla="*/ 7 w 9"/>
                <a:gd name="T1" fmla="*/ 1 h 8"/>
                <a:gd name="T2" fmla="*/ 7 w 9"/>
                <a:gd name="T3" fmla="*/ 1 h 8"/>
                <a:gd name="T4" fmla="*/ 8 w 9"/>
                <a:gd name="T5" fmla="*/ 6 h 8"/>
                <a:gd name="T6" fmla="*/ 8 w 9"/>
                <a:gd name="T7" fmla="*/ 6 h 8"/>
                <a:gd name="T8" fmla="*/ 2 w 9"/>
                <a:gd name="T9" fmla="*/ 8 h 8"/>
                <a:gd name="T10" fmla="*/ 2 w 9"/>
                <a:gd name="T11" fmla="*/ 8 h 8"/>
                <a:gd name="T12" fmla="*/ 1 w 9"/>
                <a:gd name="T13" fmla="*/ 3 h 8"/>
                <a:gd name="T14" fmla="*/ 1 w 9"/>
                <a:gd name="T15" fmla="*/ 2 h 8"/>
                <a:gd name="T16" fmla="*/ 7 w 9"/>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1"/>
                  </a:moveTo>
                  <a:cubicBezTo>
                    <a:pt x="7" y="1"/>
                    <a:pt x="7" y="1"/>
                    <a:pt x="7" y="1"/>
                  </a:cubicBezTo>
                  <a:cubicBezTo>
                    <a:pt x="9" y="2"/>
                    <a:pt x="9" y="4"/>
                    <a:pt x="8" y="6"/>
                  </a:cubicBezTo>
                  <a:cubicBezTo>
                    <a:pt x="8" y="6"/>
                    <a:pt x="8" y="6"/>
                    <a:pt x="8" y="6"/>
                  </a:cubicBezTo>
                  <a:cubicBezTo>
                    <a:pt x="7" y="8"/>
                    <a:pt x="4" y="8"/>
                    <a:pt x="2" y="8"/>
                  </a:cubicBezTo>
                  <a:cubicBezTo>
                    <a:pt x="2" y="8"/>
                    <a:pt x="2" y="8"/>
                    <a:pt x="2" y="8"/>
                  </a:cubicBezTo>
                  <a:cubicBezTo>
                    <a:pt x="0" y="7"/>
                    <a:pt x="0" y="4"/>
                    <a:pt x="1" y="3"/>
                  </a:cubicBezTo>
                  <a:cubicBezTo>
                    <a:pt x="1" y="2"/>
                    <a:pt x="1" y="2"/>
                    <a:pt x="1" y="2"/>
                  </a:cubicBezTo>
                  <a:cubicBezTo>
                    <a:pt x="2" y="1"/>
                    <a:pt x="5" y="0"/>
                    <a:pt x="7" y="1"/>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Freeform 189"/>
            <p:cNvSpPr>
              <a:spLocks/>
            </p:cNvSpPr>
            <p:nvPr/>
          </p:nvSpPr>
          <p:spPr bwMode="auto">
            <a:xfrm>
              <a:off x="4878388" y="3411538"/>
              <a:ext cx="14288" cy="12700"/>
            </a:xfrm>
            <a:custGeom>
              <a:avLst/>
              <a:gdLst>
                <a:gd name="T0" fmla="*/ 6 w 9"/>
                <a:gd name="T1" fmla="*/ 1 h 8"/>
                <a:gd name="T2" fmla="*/ 6 w 9"/>
                <a:gd name="T3" fmla="*/ 1 h 8"/>
                <a:gd name="T4" fmla="*/ 8 w 9"/>
                <a:gd name="T5" fmla="*/ 6 h 8"/>
                <a:gd name="T6" fmla="*/ 7 w 9"/>
                <a:gd name="T7" fmla="*/ 6 h 8"/>
                <a:gd name="T8" fmla="*/ 2 w 9"/>
                <a:gd name="T9" fmla="*/ 7 h 8"/>
                <a:gd name="T10" fmla="*/ 2 w 9"/>
                <a:gd name="T11" fmla="*/ 7 h 8"/>
                <a:gd name="T12" fmla="*/ 1 w 9"/>
                <a:gd name="T13" fmla="*/ 3 h 8"/>
                <a:gd name="T14" fmla="*/ 1 w 9"/>
                <a:gd name="T15" fmla="*/ 3 h 8"/>
                <a:gd name="T16" fmla="*/ 6 w 9"/>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6" y="1"/>
                  </a:moveTo>
                  <a:cubicBezTo>
                    <a:pt x="6" y="1"/>
                    <a:pt x="6" y="1"/>
                    <a:pt x="6" y="1"/>
                  </a:cubicBezTo>
                  <a:cubicBezTo>
                    <a:pt x="8" y="2"/>
                    <a:pt x="9" y="4"/>
                    <a:pt x="8" y="6"/>
                  </a:cubicBezTo>
                  <a:cubicBezTo>
                    <a:pt x="7" y="6"/>
                    <a:pt x="7" y="6"/>
                    <a:pt x="7" y="6"/>
                  </a:cubicBezTo>
                  <a:cubicBezTo>
                    <a:pt x="6" y="8"/>
                    <a:pt x="4" y="8"/>
                    <a:pt x="2" y="7"/>
                  </a:cubicBezTo>
                  <a:cubicBezTo>
                    <a:pt x="2" y="7"/>
                    <a:pt x="2" y="7"/>
                    <a:pt x="2" y="7"/>
                  </a:cubicBezTo>
                  <a:cubicBezTo>
                    <a:pt x="0" y="7"/>
                    <a:pt x="0" y="5"/>
                    <a:pt x="1" y="3"/>
                  </a:cubicBezTo>
                  <a:cubicBezTo>
                    <a:pt x="1" y="3"/>
                    <a:pt x="1" y="3"/>
                    <a:pt x="1" y="3"/>
                  </a:cubicBezTo>
                  <a:cubicBezTo>
                    <a:pt x="2" y="1"/>
                    <a:pt x="5" y="0"/>
                    <a:pt x="6" y="1"/>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Freeform 190"/>
            <p:cNvSpPr>
              <a:spLocks/>
            </p:cNvSpPr>
            <p:nvPr/>
          </p:nvSpPr>
          <p:spPr bwMode="auto">
            <a:xfrm>
              <a:off x="4868863" y="3352800"/>
              <a:ext cx="25400" cy="26988"/>
            </a:xfrm>
            <a:custGeom>
              <a:avLst/>
              <a:gdLst>
                <a:gd name="T0" fmla="*/ 12 w 15"/>
                <a:gd name="T1" fmla="*/ 1 h 16"/>
                <a:gd name="T2" fmla="*/ 12 w 15"/>
                <a:gd name="T3" fmla="*/ 1 h 16"/>
                <a:gd name="T4" fmla="*/ 14 w 15"/>
                <a:gd name="T5" fmla="*/ 7 h 16"/>
                <a:gd name="T6" fmla="*/ 10 w 15"/>
                <a:gd name="T7" fmla="*/ 13 h 16"/>
                <a:gd name="T8" fmla="*/ 3 w 15"/>
                <a:gd name="T9" fmla="*/ 15 h 16"/>
                <a:gd name="T10" fmla="*/ 3 w 15"/>
                <a:gd name="T11" fmla="*/ 15 h 16"/>
                <a:gd name="T12" fmla="*/ 1 w 15"/>
                <a:gd name="T13" fmla="*/ 9 h 16"/>
                <a:gd name="T14" fmla="*/ 5 w 15"/>
                <a:gd name="T15" fmla="*/ 3 h 16"/>
                <a:gd name="T16" fmla="*/ 12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2" y="1"/>
                  </a:moveTo>
                  <a:cubicBezTo>
                    <a:pt x="12" y="1"/>
                    <a:pt x="12" y="1"/>
                    <a:pt x="12" y="1"/>
                  </a:cubicBezTo>
                  <a:cubicBezTo>
                    <a:pt x="15" y="2"/>
                    <a:pt x="15" y="5"/>
                    <a:pt x="14" y="7"/>
                  </a:cubicBezTo>
                  <a:cubicBezTo>
                    <a:pt x="10" y="13"/>
                    <a:pt x="10" y="13"/>
                    <a:pt x="10" y="13"/>
                  </a:cubicBezTo>
                  <a:cubicBezTo>
                    <a:pt x="8" y="15"/>
                    <a:pt x="5" y="16"/>
                    <a:pt x="3" y="15"/>
                  </a:cubicBezTo>
                  <a:cubicBezTo>
                    <a:pt x="3" y="15"/>
                    <a:pt x="3" y="15"/>
                    <a:pt x="3" y="15"/>
                  </a:cubicBezTo>
                  <a:cubicBezTo>
                    <a:pt x="1" y="13"/>
                    <a:pt x="0" y="11"/>
                    <a:pt x="1" y="9"/>
                  </a:cubicBezTo>
                  <a:cubicBezTo>
                    <a:pt x="5" y="3"/>
                    <a:pt x="5" y="3"/>
                    <a:pt x="5" y="3"/>
                  </a:cubicBezTo>
                  <a:cubicBezTo>
                    <a:pt x="7" y="1"/>
                    <a:pt x="10" y="0"/>
                    <a:pt x="12" y="1"/>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Freeform 191"/>
            <p:cNvSpPr>
              <a:spLocks/>
            </p:cNvSpPr>
            <p:nvPr/>
          </p:nvSpPr>
          <p:spPr bwMode="auto">
            <a:xfrm>
              <a:off x="4870450" y="3363913"/>
              <a:ext cx="15875" cy="14288"/>
            </a:xfrm>
            <a:custGeom>
              <a:avLst/>
              <a:gdLst>
                <a:gd name="T0" fmla="*/ 7 w 9"/>
                <a:gd name="T1" fmla="*/ 1 h 9"/>
                <a:gd name="T2" fmla="*/ 7 w 9"/>
                <a:gd name="T3" fmla="*/ 1 h 9"/>
                <a:gd name="T4" fmla="*/ 8 w 9"/>
                <a:gd name="T5" fmla="*/ 6 h 9"/>
                <a:gd name="T6" fmla="*/ 8 w 9"/>
                <a:gd name="T7" fmla="*/ 7 h 9"/>
                <a:gd name="T8" fmla="*/ 2 w 9"/>
                <a:gd name="T9" fmla="*/ 8 h 9"/>
                <a:gd name="T10" fmla="*/ 2 w 9"/>
                <a:gd name="T11" fmla="*/ 8 h 9"/>
                <a:gd name="T12" fmla="*/ 1 w 9"/>
                <a:gd name="T13" fmla="*/ 3 h 9"/>
                <a:gd name="T14" fmla="*/ 1 w 9"/>
                <a:gd name="T15" fmla="*/ 3 h 9"/>
                <a:gd name="T16" fmla="*/ 7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1"/>
                  </a:moveTo>
                  <a:cubicBezTo>
                    <a:pt x="7" y="1"/>
                    <a:pt x="7" y="1"/>
                    <a:pt x="7" y="1"/>
                  </a:cubicBezTo>
                  <a:cubicBezTo>
                    <a:pt x="9" y="2"/>
                    <a:pt x="9" y="4"/>
                    <a:pt x="8" y="6"/>
                  </a:cubicBezTo>
                  <a:cubicBezTo>
                    <a:pt x="8" y="7"/>
                    <a:pt x="8" y="7"/>
                    <a:pt x="8" y="7"/>
                  </a:cubicBezTo>
                  <a:cubicBezTo>
                    <a:pt x="7" y="8"/>
                    <a:pt x="4" y="9"/>
                    <a:pt x="2" y="8"/>
                  </a:cubicBezTo>
                  <a:cubicBezTo>
                    <a:pt x="2" y="8"/>
                    <a:pt x="2" y="8"/>
                    <a:pt x="2" y="8"/>
                  </a:cubicBezTo>
                  <a:cubicBezTo>
                    <a:pt x="0" y="7"/>
                    <a:pt x="0" y="5"/>
                    <a:pt x="1" y="3"/>
                  </a:cubicBezTo>
                  <a:cubicBezTo>
                    <a:pt x="1" y="3"/>
                    <a:pt x="1" y="3"/>
                    <a:pt x="1" y="3"/>
                  </a:cubicBezTo>
                  <a:cubicBezTo>
                    <a:pt x="2" y="1"/>
                    <a:pt x="5" y="0"/>
                    <a:pt x="7" y="1"/>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Freeform 192"/>
            <p:cNvSpPr>
              <a:spLocks/>
            </p:cNvSpPr>
            <p:nvPr/>
          </p:nvSpPr>
          <p:spPr bwMode="auto">
            <a:xfrm>
              <a:off x="4837113" y="3402013"/>
              <a:ext cx="39688" cy="61913"/>
            </a:xfrm>
            <a:custGeom>
              <a:avLst/>
              <a:gdLst>
                <a:gd name="T0" fmla="*/ 5 w 23"/>
                <a:gd name="T1" fmla="*/ 33 h 36"/>
                <a:gd name="T2" fmla="*/ 19 w 23"/>
                <a:gd name="T3" fmla="*/ 36 h 36"/>
                <a:gd name="T4" fmla="*/ 10 w 23"/>
                <a:gd name="T5" fmla="*/ 1 h 36"/>
                <a:gd name="T6" fmla="*/ 5 w 23"/>
                <a:gd name="T7" fmla="*/ 0 h 36"/>
                <a:gd name="T8" fmla="*/ 0 w 23"/>
                <a:gd name="T9" fmla="*/ 8 h 36"/>
                <a:gd name="T10" fmla="*/ 5 w 23"/>
                <a:gd name="T11" fmla="*/ 33 h 36"/>
              </a:gdLst>
              <a:ahLst/>
              <a:cxnLst>
                <a:cxn ang="0">
                  <a:pos x="T0" y="T1"/>
                </a:cxn>
                <a:cxn ang="0">
                  <a:pos x="T2" y="T3"/>
                </a:cxn>
                <a:cxn ang="0">
                  <a:pos x="T4" y="T5"/>
                </a:cxn>
                <a:cxn ang="0">
                  <a:pos x="T6" y="T7"/>
                </a:cxn>
                <a:cxn ang="0">
                  <a:pos x="T8" y="T9"/>
                </a:cxn>
                <a:cxn ang="0">
                  <a:pos x="T10" y="T11"/>
                </a:cxn>
              </a:cxnLst>
              <a:rect l="0" t="0" r="r" b="b"/>
              <a:pathLst>
                <a:path w="23" h="36">
                  <a:moveTo>
                    <a:pt x="5" y="33"/>
                  </a:moveTo>
                  <a:cubicBezTo>
                    <a:pt x="19" y="36"/>
                    <a:pt x="19" y="36"/>
                    <a:pt x="19" y="36"/>
                  </a:cubicBezTo>
                  <a:cubicBezTo>
                    <a:pt x="22" y="25"/>
                    <a:pt x="23" y="5"/>
                    <a:pt x="10" y="1"/>
                  </a:cubicBezTo>
                  <a:cubicBezTo>
                    <a:pt x="8" y="0"/>
                    <a:pt x="7" y="0"/>
                    <a:pt x="5" y="0"/>
                  </a:cubicBezTo>
                  <a:cubicBezTo>
                    <a:pt x="0" y="8"/>
                    <a:pt x="0" y="8"/>
                    <a:pt x="0" y="8"/>
                  </a:cubicBezTo>
                  <a:lnTo>
                    <a:pt x="5" y="33"/>
                  </a:ln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356" name="Freeform 193"/>
            <p:cNvSpPr>
              <a:spLocks/>
            </p:cNvSpPr>
            <p:nvPr/>
          </p:nvSpPr>
          <p:spPr bwMode="auto">
            <a:xfrm>
              <a:off x="4829175" y="3446463"/>
              <a:ext cx="66675" cy="42863"/>
            </a:xfrm>
            <a:custGeom>
              <a:avLst/>
              <a:gdLst>
                <a:gd name="T0" fmla="*/ 0 w 42"/>
                <a:gd name="T1" fmla="*/ 16 h 27"/>
                <a:gd name="T2" fmla="*/ 37 w 42"/>
                <a:gd name="T3" fmla="*/ 27 h 27"/>
                <a:gd name="T4" fmla="*/ 42 w 42"/>
                <a:gd name="T5" fmla="*/ 11 h 27"/>
                <a:gd name="T6" fmla="*/ 5 w 42"/>
                <a:gd name="T7" fmla="*/ 0 h 27"/>
                <a:gd name="T8" fmla="*/ 0 w 42"/>
                <a:gd name="T9" fmla="*/ 16 h 27"/>
              </a:gdLst>
              <a:ahLst/>
              <a:cxnLst>
                <a:cxn ang="0">
                  <a:pos x="T0" y="T1"/>
                </a:cxn>
                <a:cxn ang="0">
                  <a:pos x="T2" y="T3"/>
                </a:cxn>
                <a:cxn ang="0">
                  <a:pos x="T4" y="T5"/>
                </a:cxn>
                <a:cxn ang="0">
                  <a:pos x="T6" y="T7"/>
                </a:cxn>
                <a:cxn ang="0">
                  <a:pos x="T8" y="T9"/>
                </a:cxn>
              </a:cxnLst>
              <a:rect l="0" t="0" r="r" b="b"/>
              <a:pathLst>
                <a:path w="42" h="27">
                  <a:moveTo>
                    <a:pt x="0" y="16"/>
                  </a:moveTo>
                  <a:lnTo>
                    <a:pt x="37" y="27"/>
                  </a:lnTo>
                  <a:lnTo>
                    <a:pt x="42" y="11"/>
                  </a:lnTo>
                  <a:lnTo>
                    <a:pt x="5" y="0"/>
                  </a:lnTo>
                  <a:lnTo>
                    <a:pt x="0" y="16"/>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Freeform 194"/>
            <p:cNvSpPr>
              <a:spLocks/>
            </p:cNvSpPr>
            <p:nvPr/>
          </p:nvSpPr>
          <p:spPr bwMode="auto">
            <a:xfrm>
              <a:off x="4662488" y="3462338"/>
              <a:ext cx="231775" cy="158750"/>
            </a:xfrm>
            <a:custGeom>
              <a:avLst/>
              <a:gdLst>
                <a:gd name="T0" fmla="*/ 9 w 136"/>
                <a:gd name="T1" fmla="*/ 62 h 93"/>
                <a:gd name="T2" fmla="*/ 0 w 136"/>
                <a:gd name="T3" fmla="*/ 16 h 93"/>
                <a:gd name="T4" fmla="*/ 84 w 136"/>
                <a:gd name="T5" fmla="*/ 45 h 93"/>
                <a:gd name="T6" fmla="*/ 98 w 136"/>
                <a:gd name="T7" fmla="*/ 0 h 93"/>
                <a:gd name="T8" fmla="*/ 98 w 136"/>
                <a:gd name="T9" fmla="*/ 0 h 93"/>
                <a:gd name="T10" fmla="*/ 135 w 136"/>
                <a:gd name="T11" fmla="*/ 12 h 93"/>
                <a:gd name="T12" fmla="*/ 136 w 136"/>
                <a:gd name="T13" fmla="*/ 12 h 93"/>
                <a:gd name="T14" fmla="*/ 114 w 136"/>
                <a:gd name="T15" fmla="*/ 80 h 93"/>
                <a:gd name="T16" fmla="*/ 94 w 136"/>
                <a:gd name="T17" fmla="*/ 89 h 93"/>
                <a:gd name="T18" fmla="*/ 9 w 136"/>
                <a:gd name="T19" fmla="*/ 62 h 93"/>
                <a:gd name="T20" fmla="*/ 9 w 136"/>
                <a:gd name="T21"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 h="93">
                  <a:moveTo>
                    <a:pt x="9" y="62"/>
                  </a:moveTo>
                  <a:cubicBezTo>
                    <a:pt x="0" y="16"/>
                    <a:pt x="0" y="16"/>
                    <a:pt x="0" y="16"/>
                  </a:cubicBezTo>
                  <a:cubicBezTo>
                    <a:pt x="0" y="16"/>
                    <a:pt x="75" y="42"/>
                    <a:pt x="84" y="45"/>
                  </a:cubicBezTo>
                  <a:cubicBezTo>
                    <a:pt x="98" y="0"/>
                    <a:pt x="98" y="0"/>
                    <a:pt x="98" y="0"/>
                  </a:cubicBezTo>
                  <a:cubicBezTo>
                    <a:pt x="98" y="0"/>
                    <a:pt x="98" y="0"/>
                    <a:pt x="98" y="0"/>
                  </a:cubicBezTo>
                  <a:cubicBezTo>
                    <a:pt x="135" y="12"/>
                    <a:pt x="135" y="12"/>
                    <a:pt x="135" y="12"/>
                  </a:cubicBezTo>
                  <a:cubicBezTo>
                    <a:pt x="135" y="12"/>
                    <a:pt x="136" y="12"/>
                    <a:pt x="136" y="12"/>
                  </a:cubicBezTo>
                  <a:cubicBezTo>
                    <a:pt x="114" y="80"/>
                    <a:pt x="114" y="80"/>
                    <a:pt x="114" y="80"/>
                  </a:cubicBezTo>
                  <a:cubicBezTo>
                    <a:pt x="110" y="93"/>
                    <a:pt x="99" y="91"/>
                    <a:pt x="94" y="89"/>
                  </a:cubicBezTo>
                  <a:cubicBezTo>
                    <a:pt x="66" y="80"/>
                    <a:pt x="37" y="71"/>
                    <a:pt x="9" y="62"/>
                  </a:cubicBezTo>
                  <a:cubicBezTo>
                    <a:pt x="9" y="62"/>
                    <a:pt x="9" y="62"/>
                    <a:pt x="9" y="62"/>
                  </a:cubicBezTo>
                  <a:close/>
                </a:path>
              </a:pathLst>
            </a:custGeom>
            <a:solidFill>
              <a:srgbClr val="F4B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358" name="Rectangle 195"/>
            <p:cNvSpPr>
              <a:spLocks noChangeArrowheads="1"/>
            </p:cNvSpPr>
            <p:nvPr/>
          </p:nvSpPr>
          <p:spPr bwMode="auto">
            <a:xfrm>
              <a:off x="4419600" y="3714750"/>
              <a:ext cx="311150" cy="17463"/>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61" name="Rectangle 7"/>
          <p:cNvSpPr>
            <a:spLocks noChangeArrowheads="1"/>
          </p:cNvSpPr>
          <p:nvPr/>
        </p:nvSpPr>
        <p:spPr bwMode="auto">
          <a:xfrm>
            <a:off x="4103053" y="5371351"/>
            <a:ext cx="98171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600" smtClean="0">
                <a:solidFill>
                  <a:srgbClr val="FFFFFF"/>
                </a:solidFill>
                <a:latin typeface="+mj-lt"/>
              </a:rPr>
              <a:t>N</a:t>
            </a:r>
            <a:r>
              <a:rPr lang="vi-VN" altLang="en-US" sz="1600" smtClean="0">
                <a:solidFill>
                  <a:srgbClr val="FFFFFF"/>
                </a:solidFill>
                <a:latin typeface="+mj-lt"/>
              </a:rPr>
              <a:t>ội dung của bạn</a:t>
            </a:r>
            <a:endParaRPr kumimoji="0" lang="en-US" altLang="en-US" sz="3600" b="0" i="0" u="none" strike="noStrike" cap="none" normalizeH="0" baseline="0" smtClean="0">
              <a:ln>
                <a:noFill/>
              </a:ln>
              <a:solidFill>
                <a:schemeClr val="tx1"/>
              </a:solidFill>
              <a:effectLst/>
              <a:latin typeface="+mj-lt"/>
            </a:endParaRPr>
          </a:p>
        </p:txBody>
      </p:sp>
      <p:sp>
        <p:nvSpPr>
          <p:cNvPr id="362" name="Rectangle 7"/>
          <p:cNvSpPr>
            <a:spLocks noChangeArrowheads="1"/>
          </p:cNvSpPr>
          <p:nvPr/>
        </p:nvSpPr>
        <p:spPr bwMode="auto">
          <a:xfrm>
            <a:off x="5889625" y="3711919"/>
            <a:ext cx="98171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600" smtClean="0">
                <a:solidFill>
                  <a:srgbClr val="FFFFFF"/>
                </a:solidFill>
                <a:latin typeface="+mj-lt"/>
              </a:rPr>
              <a:t>N</a:t>
            </a:r>
            <a:r>
              <a:rPr lang="vi-VN" altLang="en-US" sz="1600" smtClean="0">
                <a:solidFill>
                  <a:srgbClr val="FFFFFF"/>
                </a:solidFill>
                <a:latin typeface="+mj-lt"/>
              </a:rPr>
              <a:t>ội dung của bạn</a:t>
            </a:r>
            <a:endParaRPr kumimoji="0" lang="en-US" altLang="en-US" sz="3600" b="0" i="0" u="none" strike="noStrike" cap="none" normalizeH="0" baseline="0" smtClean="0">
              <a:ln>
                <a:noFill/>
              </a:ln>
              <a:solidFill>
                <a:schemeClr val="tx1"/>
              </a:solidFill>
              <a:effectLst/>
              <a:latin typeface="+mj-lt"/>
            </a:endParaRPr>
          </a:p>
        </p:txBody>
      </p:sp>
      <p:sp>
        <p:nvSpPr>
          <p:cNvPr id="363" name="Rectangle 7"/>
          <p:cNvSpPr>
            <a:spLocks noChangeArrowheads="1"/>
          </p:cNvSpPr>
          <p:nvPr/>
        </p:nvSpPr>
        <p:spPr bwMode="auto">
          <a:xfrm>
            <a:off x="2304215" y="3711919"/>
            <a:ext cx="98171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600" smtClean="0">
                <a:solidFill>
                  <a:srgbClr val="FFFFFF"/>
                </a:solidFill>
                <a:latin typeface="+mj-lt"/>
              </a:rPr>
              <a:t>N</a:t>
            </a:r>
            <a:r>
              <a:rPr lang="vi-VN" altLang="en-US" sz="1600" smtClean="0">
                <a:solidFill>
                  <a:srgbClr val="FFFFFF"/>
                </a:solidFill>
                <a:latin typeface="+mj-lt"/>
              </a:rPr>
              <a:t>ội dung của bạn</a:t>
            </a:r>
            <a:endParaRPr kumimoji="0" lang="en-US" altLang="en-US" sz="3600" b="0" i="0" u="none" strike="noStrike" cap="none" normalizeH="0" baseline="0" smtClean="0">
              <a:ln>
                <a:noFill/>
              </a:ln>
              <a:solidFill>
                <a:schemeClr val="tx1"/>
              </a:solidFill>
              <a:effectLst/>
              <a:latin typeface="+mj-lt"/>
            </a:endParaRPr>
          </a:p>
        </p:txBody>
      </p:sp>
    </p:spTree>
    <p:extLst>
      <p:ext uri="{BB962C8B-B14F-4D97-AF65-F5344CB8AC3E}">
        <p14:creationId xmlns:p14="http://schemas.microsoft.com/office/powerpoint/2010/main" val="41674481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8073" y="253425"/>
            <a:ext cx="1704313" cy="584775"/>
          </a:xfrm>
          <a:prstGeom prst="rect">
            <a:avLst/>
          </a:prstGeom>
          <a:noFill/>
        </p:spPr>
        <p:txBody>
          <a:bodyPr wrap="none" rtlCol="0" anchor="ctr">
            <a:spAutoFit/>
          </a:bodyPr>
          <a:lstStyle/>
          <a:p>
            <a:pPr algn="ctr"/>
            <a:r>
              <a:rPr lang="vi-VN" sz="3200" b="1" dirty="0">
                <a:solidFill>
                  <a:srgbClr val="ECF0F1"/>
                </a:solidFill>
                <a:cs typeface="Arial" pitchFamily="34" charset="0"/>
              </a:rPr>
              <a:t>TIÊU ĐỀ</a:t>
            </a:r>
            <a:endParaRPr lang="en-US" sz="3200" b="1" dirty="0">
              <a:solidFill>
                <a:srgbClr val="ECF0F1"/>
              </a:solidFill>
              <a:cs typeface="Arial" pitchFamily="34" charset="0"/>
            </a:endParaRPr>
          </a:p>
        </p:txBody>
      </p:sp>
      <p:sp>
        <p:nvSpPr>
          <p:cNvPr id="16" name="Slide Number Placeholder 15"/>
          <p:cNvSpPr>
            <a:spLocks noGrp="1"/>
          </p:cNvSpPr>
          <p:nvPr>
            <p:ph type="sldNum" sz="quarter" idx="12"/>
          </p:nvPr>
        </p:nvSpPr>
        <p:spPr/>
        <p:txBody>
          <a:bodyPr/>
          <a:lstStyle/>
          <a:p>
            <a:fld id="{69D79DE6-99EB-4351-9F8F-E9A7E2B5CA2A}" type="slidenum">
              <a:rPr lang="en-US" smtClean="0"/>
              <a:pPr/>
              <a:t>4</a:t>
            </a:fld>
            <a:endParaRPr lang="en-US"/>
          </a:p>
        </p:txBody>
      </p:sp>
      <p:grpSp>
        <p:nvGrpSpPr>
          <p:cNvPr id="4535" name="Group 4534"/>
          <p:cNvGrpSpPr/>
          <p:nvPr/>
        </p:nvGrpSpPr>
        <p:grpSpPr>
          <a:xfrm>
            <a:off x="3073401" y="2185809"/>
            <a:ext cx="2994024" cy="2992796"/>
            <a:chOff x="2638425" y="1751013"/>
            <a:chExt cx="3863975" cy="3862388"/>
          </a:xfrm>
        </p:grpSpPr>
        <p:sp>
          <p:nvSpPr>
            <p:cNvPr id="4277" name="Freeform 68"/>
            <p:cNvSpPr>
              <a:spLocks/>
            </p:cNvSpPr>
            <p:nvPr/>
          </p:nvSpPr>
          <p:spPr bwMode="auto">
            <a:xfrm>
              <a:off x="3009900" y="3783013"/>
              <a:ext cx="1460500" cy="1460500"/>
            </a:xfrm>
            <a:custGeom>
              <a:avLst/>
              <a:gdLst>
                <a:gd name="T0" fmla="*/ 0 w 702"/>
                <a:gd name="T1" fmla="*/ 34 h 702"/>
                <a:gd name="T2" fmla="*/ 668 w 702"/>
                <a:gd name="T3" fmla="*/ 702 h 702"/>
                <a:gd name="T4" fmla="*/ 668 w 702"/>
                <a:gd name="T5" fmla="*/ 550 h 702"/>
                <a:gd name="T6" fmla="*/ 471 w 702"/>
                <a:gd name="T7" fmla="*/ 491 h 702"/>
                <a:gd name="T8" fmla="*/ 633 w 702"/>
                <a:gd name="T9" fmla="*/ 447 h 702"/>
                <a:gd name="T10" fmla="*/ 702 w 702"/>
                <a:gd name="T11" fmla="*/ 189 h 702"/>
                <a:gd name="T12" fmla="*/ 513 w 702"/>
                <a:gd name="T13" fmla="*/ 0 h 702"/>
                <a:gd name="T14" fmla="*/ 255 w 702"/>
                <a:gd name="T15" fmla="*/ 69 h 702"/>
                <a:gd name="T16" fmla="*/ 211 w 702"/>
                <a:gd name="T17" fmla="*/ 231 h 702"/>
                <a:gd name="T18" fmla="*/ 152 w 702"/>
                <a:gd name="T19" fmla="*/ 34 h 702"/>
                <a:gd name="T20" fmla="*/ 0 w 702"/>
                <a:gd name="T21" fmla="*/ 3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2" h="702">
                  <a:moveTo>
                    <a:pt x="0" y="34"/>
                  </a:moveTo>
                  <a:cubicBezTo>
                    <a:pt x="33" y="388"/>
                    <a:pt x="314" y="669"/>
                    <a:pt x="668" y="702"/>
                  </a:cubicBezTo>
                  <a:cubicBezTo>
                    <a:pt x="668" y="550"/>
                    <a:pt x="668" y="550"/>
                    <a:pt x="668" y="550"/>
                  </a:cubicBezTo>
                  <a:cubicBezTo>
                    <a:pt x="597" y="542"/>
                    <a:pt x="531" y="521"/>
                    <a:pt x="471" y="491"/>
                  </a:cubicBezTo>
                  <a:cubicBezTo>
                    <a:pt x="633" y="447"/>
                    <a:pt x="633" y="447"/>
                    <a:pt x="633" y="447"/>
                  </a:cubicBezTo>
                  <a:cubicBezTo>
                    <a:pt x="702" y="189"/>
                    <a:pt x="702" y="189"/>
                    <a:pt x="702" y="189"/>
                  </a:cubicBezTo>
                  <a:cubicBezTo>
                    <a:pt x="513" y="0"/>
                    <a:pt x="513" y="0"/>
                    <a:pt x="513" y="0"/>
                  </a:cubicBezTo>
                  <a:cubicBezTo>
                    <a:pt x="255" y="69"/>
                    <a:pt x="255" y="69"/>
                    <a:pt x="255" y="69"/>
                  </a:cubicBezTo>
                  <a:cubicBezTo>
                    <a:pt x="211" y="231"/>
                    <a:pt x="211" y="231"/>
                    <a:pt x="211" y="231"/>
                  </a:cubicBezTo>
                  <a:cubicBezTo>
                    <a:pt x="181" y="171"/>
                    <a:pt x="160" y="104"/>
                    <a:pt x="152" y="34"/>
                  </a:cubicBezTo>
                  <a:lnTo>
                    <a:pt x="0" y="34"/>
                  </a:lnTo>
                  <a:close/>
                </a:path>
              </a:pathLst>
            </a:custGeom>
            <a:solidFill>
              <a:srgbClr val="5BBA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8" name="Freeform 69"/>
            <p:cNvSpPr>
              <a:spLocks/>
            </p:cNvSpPr>
            <p:nvPr/>
          </p:nvSpPr>
          <p:spPr bwMode="auto">
            <a:xfrm>
              <a:off x="2638425" y="4689476"/>
              <a:ext cx="925513" cy="923925"/>
            </a:xfrm>
            <a:custGeom>
              <a:avLst/>
              <a:gdLst>
                <a:gd name="T0" fmla="*/ 365 w 444"/>
                <a:gd name="T1" fmla="*/ 79 h 444"/>
                <a:gd name="T2" fmla="*/ 79 w 444"/>
                <a:gd name="T3" fmla="*/ 79 h 444"/>
                <a:gd name="T4" fmla="*/ 79 w 444"/>
                <a:gd name="T5" fmla="*/ 365 h 444"/>
                <a:gd name="T6" fmla="*/ 365 w 444"/>
                <a:gd name="T7" fmla="*/ 365 h 444"/>
                <a:gd name="T8" fmla="*/ 365 w 444"/>
                <a:gd name="T9" fmla="*/ 79 h 444"/>
              </a:gdLst>
              <a:ahLst/>
              <a:cxnLst>
                <a:cxn ang="0">
                  <a:pos x="T0" y="T1"/>
                </a:cxn>
                <a:cxn ang="0">
                  <a:pos x="T2" y="T3"/>
                </a:cxn>
                <a:cxn ang="0">
                  <a:pos x="T4" y="T5"/>
                </a:cxn>
                <a:cxn ang="0">
                  <a:pos x="T6" y="T7"/>
                </a:cxn>
                <a:cxn ang="0">
                  <a:pos x="T8" y="T9"/>
                </a:cxn>
              </a:cxnLst>
              <a:rect l="0" t="0" r="r" b="b"/>
              <a:pathLst>
                <a:path w="444" h="444">
                  <a:moveTo>
                    <a:pt x="365" y="79"/>
                  </a:moveTo>
                  <a:cubicBezTo>
                    <a:pt x="286" y="0"/>
                    <a:pt x="158" y="0"/>
                    <a:pt x="79" y="79"/>
                  </a:cubicBezTo>
                  <a:cubicBezTo>
                    <a:pt x="0" y="158"/>
                    <a:pt x="0" y="286"/>
                    <a:pt x="79" y="365"/>
                  </a:cubicBezTo>
                  <a:cubicBezTo>
                    <a:pt x="158" y="444"/>
                    <a:pt x="286" y="444"/>
                    <a:pt x="365" y="365"/>
                  </a:cubicBezTo>
                  <a:cubicBezTo>
                    <a:pt x="444" y="286"/>
                    <a:pt x="444" y="158"/>
                    <a:pt x="365" y="79"/>
                  </a:cubicBezTo>
                  <a:close/>
                </a:path>
              </a:pathLst>
            </a:custGeom>
            <a:solidFill>
              <a:srgbClr val="5BBA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9" name="Freeform 70"/>
            <p:cNvSpPr>
              <a:spLocks/>
            </p:cNvSpPr>
            <p:nvPr/>
          </p:nvSpPr>
          <p:spPr bwMode="auto">
            <a:xfrm>
              <a:off x="5578475" y="4689476"/>
              <a:ext cx="923925" cy="923925"/>
            </a:xfrm>
            <a:custGeom>
              <a:avLst/>
              <a:gdLst>
                <a:gd name="T0" fmla="*/ 79 w 444"/>
                <a:gd name="T1" fmla="*/ 365 h 444"/>
                <a:gd name="T2" fmla="*/ 365 w 444"/>
                <a:gd name="T3" fmla="*/ 365 h 444"/>
                <a:gd name="T4" fmla="*/ 365 w 444"/>
                <a:gd name="T5" fmla="*/ 79 h 444"/>
                <a:gd name="T6" fmla="*/ 79 w 444"/>
                <a:gd name="T7" fmla="*/ 79 h 444"/>
                <a:gd name="T8" fmla="*/ 79 w 444"/>
                <a:gd name="T9" fmla="*/ 365 h 444"/>
              </a:gdLst>
              <a:ahLst/>
              <a:cxnLst>
                <a:cxn ang="0">
                  <a:pos x="T0" y="T1"/>
                </a:cxn>
                <a:cxn ang="0">
                  <a:pos x="T2" y="T3"/>
                </a:cxn>
                <a:cxn ang="0">
                  <a:pos x="T4" y="T5"/>
                </a:cxn>
                <a:cxn ang="0">
                  <a:pos x="T6" y="T7"/>
                </a:cxn>
                <a:cxn ang="0">
                  <a:pos x="T8" y="T9"/>
                </a:cxn>
              </a:cxnLst>
              <a:rect l="0" t="0" r="r" b="b"/>
              <a:pathLst>
                <a:path w="444" h="444">
                  <a:moveTo>
                    <a:pt x="79" y="365"/>
                  </a:moveTo>
                  <a:cubicBezTo>
                    <a:pt x="158" y="444"/>
                    <a:pt x="286" y="444"/>
                    <a:pt x="365" y="365"/>
                  </a:cubicBezTo>
                  <a:cubicBezTo>
                    <a:pt x="444" y="286"/>
                    <a:pt x="444" y="158"/>
                    <a:pt x="365" y="79"/>
                  </a:cubicBezTo>
                  <a:cubicBezTo>
                    <a:pt x="286" y="0"/>
                    <a:pt x="158" y="0"/>
                    <a:pt x="79" y="79"/>
                  </a:cubicBezTo>
                  <a:cubicBezTo>
                    <a:pt x="0" y="158"/>
                    <a:pt x="0" y="286"/>
                    <a:pt x="79" y="365"/>
                  </a:cubicBezTo>
                  <a:close/>
                </a:path>
              </a:pathLst>
            </a:custGeom>
            <a:solidFill>
              <a:srgbClr val="E754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0" name="Freeform 71"/>
            <p:cNvSpPr>
              <a:spLocks/>
            </p:cNvSpPr>
            <p:nvPr/>
          </p:nvSpPr>
          <p:spPr bwMode="auto">
            <a:xfrm>
              <a:off x="4670425" y="3783013"/>
              <a:ext cx="1408113" cy="1460500"/>
            </a:xfrm>
            <a:custGeom>
              <a:avLst/>
              <a:gdLst>
                <a:gd name="T0" fmla="*/ 69 w 676"/>
                <a:gd name="T1" fmla="*/ 447 h 702"/>
                <a:gd name="T2" fmla="*/ 214 w 676"/>
                <a:gd name="T3" fmla="*/ 486 h 702"/>
                <a:gd name="T4" fmla="*/ 9 w 676"/>
                <a:gd name="T5" fmla="*/ 550 h 702"/>
                <a:gd name="T6" fmla="*/ 9 w 676"/>
                <a:gd name="T7" fmla="*/ 702 h 702"/>
                <a:gd name="T8" fmla="*/ 676 w 676"/>
                <a:gd name="T9" fmla="*/ 34 h 702"/>
                <a:gd name="T10" fmla="*/ 524 w 676"/>
                <a:gd name="T11" fmla="*/ 34 h 702"/>
                <a:gd name="T12" fmla="*/ 481 w 676"/>
                <a:gd name="T13" fmla="*/ 196 h 702"/>
                <a:gd name="T14" fmla="*/ 447 w 676"/>
                <a:gd name="T15" fmla="*/ 69 h 702"/>
                <a:gd name="T16" fmla="*/ 189 w 676"/>
                <a:gd name="T17" fmla="*/ 0 h 702"/>
                <a:gd name="T18" fmla="*/ 0 w 676"/>
                <a:gd name="T19" fmla="*/ 189 h 702"/>
                <a:gd name="T20" fmla="*/ 69 w 676"/>
                <a:gd name="T21" fmla="*/ 44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6" h="702">
                  <a:moveTo>
                    <a:pt x="69" y="447"/>
                  </a:moveTo>
                  <a:cubicBezTo>
                    <a:pt x="214" y="486"/>
                    <a:pt x="214" y="486"/>
                    <a:pt x="214" y="486"/>
                  </a:cubicBezTo>
                  <a:cubicBezTo>
                    <a:pt x="152" y="519"/>
                    <a:pt x="82" y="541"/>
                    <a:pt x="9" y="550"/>
                  </a:cubicBezTo>
                  <a:cubicBezTo>
                    <a:pt x="9" y="702"/>
                    <a:pt x="9" y="702"/>
                    <a:pt x="9" y="702"/>
                  </a:cubicBezTo>
                  <a:cubicBezTo>
                    <a:pt x="362" y="669"/>
                    <a:pt x="643" y="388"/>
                    <a:pt x="676" y="34"/>
                  </a:cubicBezTo>
                  <a:cubicBezTo>
                    <a:pt x="524" y="34"/>
                    <a:pt x="524" y="34"/>
                    <a:pt x="524" y="34"/>
                  </a:cubicBezTo>
                  <a:cubicBezTo>
                    <a:pt x="518" y="91"/>
                    <a:pt x="503" y="145"/>
                    <a:pt x="481" y="196"/>
                  </a:cubicBezTo>
                  <a:cubicBezTo>
                    <a:pt x="447" y="69"/>
                    <a:pt x="447" y="69"/>
                    <a:pt x="447" y="69"/>
                  </a:cubicBezTo>
                  <a:cubicBezTo>
                    <a:pt x="189" y="0"/>
                    <a:pt x="189" y="0"/>
                    <a:pt x="189" y="0"/>
                  </a:cubicBezTo>
                  <a:cubicBezTo>
                    <a:pt x="0" y="189"/>
                    <a:pt x="0" y="189"/>
                    <a:pt x="0" y="189"/>
                  </a:cubicBezTo>
                  <a:lnTo>
                    <a:pt x="69" y="447"/>
                  </a:lnTo>
                  <a:close/>
                </a:path>
              </a:pathLst>
            </a:custGeom>
            <a:solidFill>
              <a:srgbClr val="E754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1" name="Freeform 72"/>
            <p:cNvSpPr>
              <a:spLocks/>
            </p:cNvSpPr>
            <p:nvPr/>
          </p:nvSpPr>
          <p:spPr bwMode="auto">
            <a:xfrm>
              <a:off x="4670425" y="2174876"/>
              <a:ext cx="1408113" cy="1408113"/>
            </a:xfrm>
            <a:custGeom>
              <a:avLst/>
              <a:gdLst>
                <a:gd name="T0" fmla="*/ 9 w 676"/>
                <a:gd name="T1" fmla="*/ 0 h 676"/>
                <a:gd name="T2" fmla="*/ 9 w 676"/>
                <a:gd name="T3" fmla="*/ 151 h 676"/>
                <a:gd name="T4" fmla="*/ 180 w 676"/>
                <a:gd name="T5" fmla="*/ 199 h 676"/>
                <a:gd name="T6" fmla="*/ 69 w 676"/>
                <a:gd name="T7" fmla="*/ 229 h 676"/>
                <a:gd name="T8" fmla="*/ 0 w 676"/>
                <a:gd name="T9" fmla="*/ 487 h 676"/>
                <a:gd name="T10" fmla="*/ 189 w 676"/>
                <a:gd name="T11" fmla="*/ 676 h 676"/>
                <a:gd name="T12" fmla="*/ 447 w 676"/>
                <a:gd name="T13" fmla="*/ 606 h 676"/>
                <a:gd name="T14" fmla="*/ 477 w 676"/>
                <a:gd name="T15" fmla="*/ 496 h 676"/>
                <a:gd name="T16" fmla="*/ 524 w 676"/>
                <a:gd name="T17" fmla="*/ 667 h 676"/>
                <a:gd name="T18" fmla="*/ 676 w 676"/>
                <a:gd name="T19" fmla="*/ 667 h 676"/>
                <a:gd name="T20" fmla="*/ 9 w 676"/>
                <a:gd name="T21" fmla="*/ 0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6" h="676">
                  <a:moveTo>
                    <a:pt x="9" y="0"/>
                  </a:moveTo>
                  <a:cubicBezTo>
                    <a:pt x="9" y="151"/>
                    <a:pt x="9" y="151"/>
                    <a:pt x="9" y="151"/>
                  </a:cubicBezTo>
                  <a:cubicBezTo>
                    <a:pt x="69" y="159"/>
                    <a:pt x="127" y="175"/>
                    <a:pt x="180" y="199"/>
                  </a:cubicBezTo>
                  <a:cubicBezTo>
                    <a:pt x="69" y="229"/>
                    <a:pt x="69" y="229"/>
                    <a:pt x="69" y="229"/>
                  </a:cubicBezTo>
                  <a:cubicBezTo>
                    <a:pt x="0" y="487"/>
                    <a:pt x="0" y="487"/>
                    <a:pt x="0" y="487"/>
                  </a:cubicBezTo>
                  <a:cubicBezTo>
                    <a:pt x="189" y="676"/>
                    <a:pt x="189" y="676"/>
                    <a:pt x="189" y="676"/>
                  </a:cubicBezTo>
                  <a:cubicBezTo>
                    <a:pt x="447" y="606"/>
                    <a:pt x="447" y="606"/>
                    <a:pt x="447" y="606"/>
                  </a:cubicBezTo>
                  <a:cubicBezTo>
                    <a:pt x="477" y="496"/>
                    <a:pt x="477" y="496"/>
                    <a:pt x="477" y="496"/>
                  </a:cubicBezTo>
                  <a:cubicBezTo>
                    <a:pt x="501" y="549"/>
                    <a:pt x="517" y="607"/>
                    <a:pt x="524" y="667"/>
                  </a:cubicBezTo>
                  <a:cubicBezTo>
                    <a:pt x="676" y="667"/>
                    <a:pt x="676" y="667"/>
                    <a:pt x="676" y="667"/>
                  </a:cubicBezTo>
                  <a:cubicBezTo>
                    <a:pt x="643" y="314"/>
                    <a:pt x="362" y="32"/>
                    <a:pt x="9" y="0"/>
                  </a:cubicBezTo>
                  <a:close/>
                </a:path>
              </a:pathLst>
            </a:custGeom>
            <a:solidFill>
              <a:srgbClr val="39C6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2" name="Freeform 73"/>
            <p:cNvSpPr>
              <a:spLocks/>
            </p:cNvSpPr>
            <p:nvPr/>
          </p:nvSpPr>
          <p:spPr bwMode="auto">
            <a:xfrm>
              <a:off x="5578475" y="1751013"/>
              <a:ext cx="923925" cy="923925"/>
            </a:xfrm>
            <a:custGeom>
              <a:avLst/>
              <a:gdLst>
                <a:gd name="T0" fmla="*/ 79 w 444"/>
                <a:gd name="T1" fmla="*/ 365 h 444"/>
                <a:gd name="T2" fmla="*/ 365 w 444"/>
                <a:gd name="T3" fmla="*/ 365 h 444"/>
                <a:gd name="T4" fmla="*/ 365 w 444"/>
                <a:gd name="T5" fmla="*/ 79 h 444"/>
                <a:gd name="T6" fmla="*/ 79 w 444"/>
                <a:gd name="T7" fmla="*/ 79 h 444"/>
                <a:gd name="T8" fmla="*/ 79 w 444"/>
                <a:gd name="T9" fmla="*/ 365 h 444"/>
              </a:gdLst>
              <a:ahLst/>
              <a:cxnLst>
                <a:cxn ang="0">
                  <a:pos x="T0" y="T1"/>
                </a:cxn>
                <a:cxn ang="0">
                  <a:pos x="T2" y="T3"/>
                </a:cxn>
                <a:cxn ang="0">
                  <a:pos x="T4" y="T5"/>
                </a:cxn>
                <a:cxn ang="0">
                  <a:pos x="T6" y="T7"/>
                </a:cxn>
                <a:cxn ang="0">
                  <a:pos x="T8" y="T9"/>
                </a:cxn>
              </a:cxnLst>
              <a:rect l="0" t="0" r="r" b="b"/>
              <a:pathLst>
                <a:path w="444" h="444">
                  <a:moveTo>
                    <a:pt x="79" y="365"/>
                  </a:moveTo>
                  <a:cubicBezTo>
                    <a:pt x="158" y="444"/>
                    <a:pt x="286" y="444"/>
                    <a:pt x="365" y="365"/>
                  </a:cubicBezTo>
                  <a:cubicBezTo>
                    <a:pt x="444" y="286"/>
                    <a:pt x="444" y="158"/>
                    <a:pt x="365" y="79"/>
                  </a:cubicBezTo>
                  <a:cubicBezTo>
                    <a:pt x="286" y="0"/>
                    <a:pt x="158" y="0"/>
                    <a:pt x="79" y="79"/>
                  </a:cubicBezTo>
                  <a:cubicBezTo>
                    <a:pt x="0" y="158"/>
                    <a:pt x="0" y="286"/>
                    <a:pt x="79" y="365"/>
                  </a:cubicBezTo>
                  <a:close/>
                </a:path>
              </a:pathLst>
            </a:custGeom>
            <a:solidFill>
              <a:srgbClr val="39C6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3" name="Freeform 74"/>
            <p:cNvSpPr>
              <a:spLocks/>
            </p:cNvSpPr>
            <p:nvPr/>
          </p:nvSpPr>
          <p:spPr bwMode="auto">
            <a:xfrm>
              <a:off x="3009900" y="2174876"/>
              <a:ext cx="1460500" cy="1408113"/>
            </a:xfrm>
            <a:custGeom>
              <a:avLst/>
              <a:gdLst>
                <a:gd name="T0" fmla="*/ 152 w 702"/>
                <a:gd name="T1" fmla="*/ 667 h 676"/>
                <a:gd name="T2" fmla="*/ 216 w 702"/>
                <a:gd name="T3" fmla="*/ 462 h 676"/>
                <a:gd name="T4" fmla="*/ 255 w 702"/>
                <a:gd name="T5" fmla="*/ 606 h 676"/>
                <a:gd name="T6" fmla="*/ 513 w 702"/>
                <a:gd name="T7" fmla="*/ 676 h 676"/>
                <a:gd name="T8" fmla="*/ 702 w 702"/>
                <a:gd name="T9" fmla="*/ 487 h 676"/>
                <a:gd name="T10" fmla="*/ 633 w 702"/>
                <a:gd name="T11" fmla="*/ 229 h 676"/>
                <a:gd name="T12" fmla="*/ 506 w 702"/>
                <a:gd name="T13" fmla="*/ 195 h 676"/>
                <a:gd name="T14" fmla="*/ 668 w 702"/>
                <a:gd name="T15" fmla="*/ 151 h 676"/>
                <a:gd name="T16" fmla="*/ 668 w 702"/>
                <a:gd name="T17" fmla="*/ 0 h 676"/>
                <a:gd name="T18" fmla="*/ 0 w 702"/>
                <a:gd name="T19" fmla="*/ 667 h 676"/>
                <a:gd name="T20" fmla="*/ 152 w 702"/>
                <a:gd name="T21" fmla="*/ 667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2" h="676">
                  <a:moveTo>
                    <a:pt x="152" y="667"/>
                  </a:moveTo>
                  <a:cubicBezTo>
                    <a:pt x="161" y="594"/>
                    <a:pt x="183" y="524"/>
                    <a:pt x="216" y="462"/>
                  </a:cubicBezTo>
                  <a:cubicBezTo>
                    <a:pt x="255" y="606"/>
                    <a:pt x="255" y="606"/>
                    <a:pt x="255" y="606"/>
                  </a:cubicBezTo>
                  <a:cubicBezTo>
                    <a:pt x="513" y="676"/>
                    <a:pt x="513" y="676"/>
                    <a:pt x="513" y="676"/>
                  </a:cubicBezTo>
                  <a:cubicBezTo>
                    <a:pt x="702" y="487"/>
                    <a:pt x="702" y="487"/>
                    <a:pt x="702" y="487"/>
                  </a:cubicBezTo>
                  <a:cubicBezTo>
                    <a:pt x="633" y="229"/>
                    <a:pt x="633" y="229"/>
                    <a:pt x="633" y="229"/>
                  </a:cubicBezTo>
                  <a:cubicBezTo>
                    <a:pt x="506" y="195"/>
                    <a:pt x="506" y="195"/>
                    <a:pt x="506" y="195"/>
                  </a:cubicBezTo>
                  <a:cubicBezTo>
                    <a:pt x="556" y="173"/>
                    <a:pt x="611" y="158"/>
                    <a:pt x="668" y="151"/>
                  </a:cubicBezTo>
                  <a:cubicBezTo>
                    <a:pt x="668" y="0"/>
                    <a:pt x="668" y="0"/>
                    <a:pt x="668" y="0"/>
                  </a:cubicBezTo>
                  <a:cubicBezTo>
                    <a:pt x="314" y="32"/>
                    <a:pt x="33" y="314"/>
                    <a:pt x="0" y="667"/>
                  </a:cubicBezTo>
                  <a:lnTo>
                    <a:pt x="152" y="667"/>
                  </a:lnTo>
                  <a:close/>
                </a:path>
              </a:pathLst>
            </a:custGeom>
            <a:solidFill>
              <a:srgbClr val="D4D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4" name="Freeform 75"/>
            <p:cNvSpPr>
              <a:spLocks/>
            </p:cNvSpPr>
            <p:nvPr/>
          </p:nvSpPr>
          <p:spPr bwMode="auto">
            <a:xfrm>
              <a:off x="2638425" y="1751013"/>
              <a:ext cx="925513" cy="923925"/>
            </a:xfrm>
            <a:custGeom>
              <a:avLst/>
              <a:gdLst>
                <a:gd name="T0" fmla="*/ 79 w 444"/>
                <a:gd name="T1" fmla="*/ 365 h 444"/>
                <a:gd name="T2" fmla="*/ 365 w 444"/>
                <a:gd name="T3" fmla="*/ 365 h 444"/>
                <a:gd name="T4" fmla="*/ 365 w 444"/>
                <a:gd name="T5" fmla="*/ 79 h 444"/>
                <a:gd name="T6" fmla="*/ 79 w 444"/>
                <a:gd name="T7" fmla="*/ 79 h 444"/>
                <a:gd name="T8" fmla="*/ 79 w 444"/>
                <a:gd name="T9" fmla="*/ 365 h 444"/>
              </a:gdLst>
              <a:ahLst/>
              <a:cxnLst>
                <a:cxn ang="0">
                  <a:pos x="T0" y="T1"/>
                </a:cxn>
                <a:cxn ang="0">
                  <a:pos x="T2" y="T3"/>
                </a:cxn>
                <a:cxn ang="0">
                  <a:pos x="T4" y="T5"/>
                </a:cxn>
                <a:cxn ang="0">
                  <a:pos x="T6" y="T7"/>
                </a:cxn>
                <a:cxn ang="0">
                  <a:pos x="T8" y="T9"/>
                </a:cxn>
              </a:cxnLst>
              <a:rect l="0" t="0" r="r" b="b"/>
              <a:pathLst>
                <a:path w="444" h="444">
                  <a:moveTo>
                    <a:pt x="79" y="365"/>
                  </a:moveTo>
                  <a:cubicBezTo>
                    <a:pt x="158" y="444"/>
                    <a:pt x="286" y="444"/>
                    <a:pt x="365" y="365"/>
                  </a:cubicBezTo>
                  <a:cubicBezTo>
                    <a:pt x="444" y="286"/>
                    <a:pt x="444" y="158"/>
                    <a:pt x="365" y="79"/>
                  </a:cubicBezTo>
                  <a:cubicBezTo>
                    <a:pt x="286" y="0"/>
                    <a:pt x="158" y="0"/>
                    <a:pt x="79" y="79"/>
                  </a:cubicBezTo>
                  <a:cubicBezTo>
                    <a:pt x="0" y="158"/>
                    <a:pt x="0" y="286"/>
                    <a:pt x="79" y="365"/>
                  </a:cubicBezTo>
                  <a:close/>
                </a:path>
              </a:pathLst>
            </a:custGeom>
            <a:solidFill>
              <a:srgbClr val="D4D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5" name="TextBox 188"/>
          <p:cNvSpPr txBox="1"/>
          <p:nvPr/>
        </p:nvSpPr>
        <p:spPr>
          <a:xfrm>
            <a:off x="6351227" y="1369648"/>
            <a:ext cx="1199367" cy="1031051"/>
          </a:xfrm>
          <a:prstGeom prst="rect">
            <a:avLst/>
          </a:prstGeom>
          <a:noFill/>
        </p:spPr>
        <p:txBody>
          <a:bodyPr wrap="none" rtlCol="0">
            <a:spAutoFit/>
          </a:bodyPr>
          <a:lstStyle/>
          <a:p>
            <a:pPr algn="ctr">
              <a:spcAft>
                <a:spcPts val="600"/>
              </a:spcAft>
            </a:pPr>
            <a:r>
              <a:rPr lang="vi-VN" sz="1400" b="1" smtClean="0">
                <a:solidFill>
                  <a:schemeClr val="bg1">
                    <a:lumMod val="20000"/>
                    <a:lumOff val="80000"/>
                  </a:schemeClr>
                </a:solidFill>
              </a:rPr>
              <a:t>Ý chính 2</a:t>
            </a:r>
          </a:p>
          <a:p>
            <a:pPr marL="228600" indent="-228600">
              <a:buFont typeface="Wingdings" panose="05000000000000000000" pitchFamily="2" charset="2"/>
              <a:buChar char="v"/>
            </a:pPr>
            <a:r>
              <a:rPr lang="vi-VN" sz="1400">
                <a:solidFill>
                  <a:schemeClr val="bg1">
                    <a:lumMod val="20000"/>
                    <a:lumOff val="80000"/>
                  </a:schemeClr>
                </a:solidFill>
              </a:rPr>
              <a:t>Thêm chữ</a:t>
            </a:r>
          </a:p>
          <a:p>
            <a:pPr marL="228600" indent="-228600">
              <a:buFont typeface="Wingdings" panose="05000000000000000000" pitchFamily="2" charset="2"/>
              <a:buChar char="v"/>
            </a:pPr>
            <a:r>
              <a:rPr lang="vi-VN" sz="1400">
                <a:solidFill>
                  <a:schemeClr val="bg1">
                    <a:lumMod val="20000"/>
                    <a:lumOff val="80000"/>
                  </a:schemeClr>
                </a:solidFill>
              </a:rPr>
              <a:t>Thêm chữ</a:t>
            </a:r>
          </a:p>
          <a:p>
            <a:pPr marL="228600" indent="-228600">
              <a:buFont typeface="Wingdings" panose="05000000000000000000" pitchFamily="2" charset="2"/>
              <a:buChar char="v"/>
            </a:pPr>
            <a:r>
              <a:rPr lang="vi-VN" sz="1400">
                <a:solidFill>
                  <a:schemeClr val="bg1">
                    <a:lumMod val="20000"/>
                    <a:lumOff val="80000"/>
                  </a:schemeClr>
                </a:solidFill>
              </a:rPr>
              <a:t>Thêm chữ</a:t>
            </a:r>
          </a:p>
        </p:txBody>
      </p:sp>
      <p:sp>
        <p:nvSpPr>
          <p:cNvPr id="106" name="TextBox 189"/>
          <p:cNvSpPr txBox="1"/>
          <p:nvPr/>
        </p:nvSpPr>
        <p:spPr>
          <a:xfrm>
            <a:off x="6351227" y="4912948"/>
            <a:ext cx="1199367" cy="1031051"/>
          </a:xfrm>
          <a:prstGeom prst="rect">
            <a:avLst/>
          </a:prstGeom>
          <a:noFill/>
        </p:spPr>
        <p:txBody>
          <a:bodyPr wrap="none" rtlCol="0">
            <a:spAutoFit/>
          </a:bodyPr>
          <a:lstStyle/>
          <a:p>
            <a:pPr algn="ctr">
              <a:spcAft>
                <a:spcPts val="600"/>
              </a:spcAft>
            </a:pPr>
            <a:r>
              <a:rPr lang="vi-VN" sz="1400" b="1" smtClean="0">
                <a:solidFill>
                  <a:schemeClr val="bg1">
                    <a:lumMod val="20000"/>
                    <a:lumOff val="80000"/>
                  </a:schemeClr>
                </a:solidFill>
              </a:rPr>
              <a:t>Ý chính 3</a:t>
            </a:r>
          </a:p>
          <a:p>
            <a:pPr marL="228600" indent="-228600">
              <a:buFont typeface="Wingdings" panose="05000000000000000000" pitchFamily="2" charset="2"/>
              <a:buChar char="v"/>
            </a:pPr>
            <a:r>
              <a:rPr lang="vi-VN" sz="1400">
                <a:solidFill>
                  <a:schemeClr val="bg1">
                    <a:lumMod val="20000"/>
                    <a:lumOff val="80000"/>
                  </a:schemeClr>
                </a:solidFill>
              </a:rPr>
              <a:t>Thêm chữ</a:t>
            </a:r>
          </a:p>
          <a:p>
            <a:pPr marL="228600" indent="-228600">
              <a:buFont typeface="Wingdings" panose="05000000000000000000" pitchFamily="2" charset="2"/>
              <a:buChar char="v"/>
            </a:pPr>
            <a:r>
              <a:rPr lang="vi-VN" sz="1400">
                <a:solidFill>
                  <a:schemeClr val="bg1">
                    <a:lumMod val="20000"/>
                    <a:lumOff val="80000"/>
                  </a:schemeClr>
                </a:solidFill>
              </a:rPr>
              <a:t>Thêm chữ</a:t>
            </a:r>
          </a:p>
          <a:p>
            <a:pPr marL="228600" indent="-228600">
              <a:buFont typeface="Wingdings" panose="05000000000000000000" pitchFamily="2" charset="2"/>
              <a:buChar char="v"/>
            </a:pPr>
            <a:r>
              <a:rPr lang="vi-VN" sz="1400">
                <a:solidFill>
                  <a:schemeClr val="bg1">
                    <a:lumMod val="20000"/>
                    <a:lumOff val="80000"/>
                  </a:schemeClr>
                </a:solidFill>
              </a:rPr>
              <a:t>Thêm chữ</a:t>
            </a:r>
          </a:p>
        </p:txBody>
      </p:sp>
      <p:sp>
        <p:nvSpPr>
          <p:cNvPr id="107" name="TextBox 188"/>
          <p:cNvSpPr txBox="1"/>
          <p:nvPr/>
        </p:nvSpPr>
        <p:spPr>
          <a:xfrm>
            <a:off x="1555306" y="1369648"/>
            <a:ext cx="1199367" cy="1031051"/>
          </a:xfrm>
          <a:prstGeom prst="rect">
            <a:avLst/>
          </a:prstGeom>
          <a:noFill/>
        </p:spPr>
        <p:txBody>
          <a:bodyPr wrap="none" rtlCol="0">
            <a:spAutoFit/>
          </a:bodyPr>
          <a:lstStyle/>
          <a:p>
            <a:pPr algn="ctr">
              <a:spcAft>
                <a:spcPts val="600"/>
              </a:spcAft>
            </a:pPr>
            <a:r>
              <a:rPr lang="vi-VN" sz="1400" b="1" smtClean="0">
                <a:solidFill>
                  <a:schemeClr val="bg1">
                    <a:lumMod val="20000"/>
                    <a:lumOff val="80000"/>
                  </a:schemeClr>
                </a:solidFill>
              </a:rPr>
              <a:t>Ý chính</a:t>
            </a:r>
            <a:r>
              <a:rPr lang="en-US" sz="1400" b="1" smtClean="0">
                <a:solidFill>
                  <a:schemeClr val="bg1">
                    <a:lumMod val="20000"/>
                    <a:lumOff val="80000"/>
                  </a:schemeClr>
                </a:solidFill>
              </a:rPr>
              <a:t> 1</a:t>
            </a:r>
            <a:endParaRPr lang="vi-VN" sz="1400" b="1" smtClean="0">
              <a:solidFill>
                <a:schemeClr val="bg1">
                  <a:lumMod val="20000"/>
                  <a:lumOff val="80000"/>
                </a:schemeClr>
              </a:solidFill>
            </a:endParaRPr>
          </a:p>
          <a:p>
            <a:pPr marL="228600" indent="-228600">
              <a:buFont typeface="Wingdings" panose="05000000000000000000" pitchFamily="2" charset="2"/>
              <a:buChar char="v"/>
            </a:pPr>
            <a:r>
              <a:rPr lang="vi-VN" sz="1400">
                <a:solidFill>
                  <a:schemeClr val="bg1">
                    <a:lumMod val="20000"/>
                    <a:lumOff val="80000"/>
                  </a:schemeClr>
                </a:solidFill>
              </a:rPr>
              <a:t>Thêm chữ</a:t>
            </a:r>
          </a:p>
          <a:p>
            <a:pPr marL="228600" indent="-228600">
              <a:buFont typeface="Wingdings" panose="05000000000000000000" pitchFamily="2" charset="2"/>
              <a:buChar char="v"/>
            </a:pPr>
            <a:r>
              <a:rPr lang="vi-VN" sz="1400">
                <a:solidFill>
                  <a:schemeClr val="bg1">
                    <a:lumMod val="20000"/>
                    <a:lumOff val="80000"/>
                  </a:schemeClr>
                </a:solidFill>
              </a:rPr>
              <a:t>Thêm chữ</a:t>
            </a:r>
          </a:p>
          <a:p>
            <a:pPr marL="228600" indent="-228600">
              <a:buFont typeface="Wingdings" panose="05000000000000000000" pitchFamily="2" charset="2"/>
              <a:buChar char="v"/>
            </a:pPr>
            <a:r>
              <a:rPr lang="vi-VN" sz="1400">
                <a:solidFill>
                  <a:schemeClr val="bg1">
                    <a:lumMod val="20000"/>
                    <a:lumOff val="80000"/>
                  </a:schemeClr>
                </a:solidFill>
              </a:rPr>
              <a:t>Thêm chữ</a:t>
            </a:r>
          </a:p>
        </p:txBody>
      </p:sp>
      <p:sp>
        <p:nvSpPr>
          <p:cNvPr id="108" name="TextBox 189"/>
          <p:cNvSpPr txBox="1"/>
          <p:nvPr/>
        </p:nvSpPr>
        <p:spPr>
          <a:xfrm>
            <a:off x="1555306" y="4912948"/>
            <a:ext cx="1199367" cy="1031051"/>
          </a:xfrm>
          <a:prstGeom prst="rect">
            <a:avLst/>
          </a:prstGeom>
          <a:noFill/>
        </p:spPr>
        <p:txBody>
          <a:bodyPr wrap="none" rtlCol="0">
            <a:spAutoFit/>
          </a:bodyPr>
          <a:lstStyle/>
          <a:p>
            <a:pPr algn="ctr">
              <a:spcAft>
                <a:spcPts val="600"/>
              </a:spcAft>
            </a:pPr>
            <a:r>
              <a:rPr lang="vi-VN" sz="1400" b="1" smtClean="0">
                <a:solidFill>
                  <a:schemeClr val="bg1">
                    <a:lumMod val="20000"/>
                    <a:lumOff val="80000"/>
                  </a:schemeClr>
                </a:solidFill>
              </a:rPr>
              <a:t>Ý chính </a:t>
            </a:r>
            <a:r>
              <a:rPr lang="en-US" sz="1400" b="1" smtClean="0">
                <a:solidFill>
                  <a:schemeClr val="bg1">
                    <a:lumMod val="20000"/>
                    <a:lumOff val="80000"/>
                  </a:schemeClr>
                </a:solidFill>
              </a:rPr>
              <a:t>4</a:t>
            </a:r>
            <a:endParaRPr lang="vi-VN" sz="1400" b="1" smtClean="0">
              <a:solidFill>
                <a:schemeClr val="bg1">
                  <a:lumMod val="20000"/>
                  <a:lumOff val="80000"/>
                </a:schemeClr>
              </a:solidFill>
            </a:endParaRPr>
          </a:p>
          <a:p>
            <a:pPr marL="228600" indent="-228600">
              <a:buFont typeface="Wingdings" panose="05000000000000000000" pitchFamily="2" charset="2"/>
              <a:buChar char="v"/>
            </a:pPr>
            <a:r>
              <a:rPr lang="vi-VN" sz="1400">
                <a:solidFill>
                  <a:schemeClr val="bg1">
                    <a:lumMod val="20000"/>
                    <a:lumOff val="80000"/>
                  </a:schemeClr>
                </a:solidFill>
              </a:rPr>
              <a:t>Thêm chữ</a:t>
            </a:r>
          </a:p>
          <a:p>
            <a:pPr marL="228600" indent="-228600">
              <a:buFont typeface="Wingdings" panose="05000000000000000000" pitchFamily="2" charset="2"/>
              <a:buChar char="v"/>
            </a:pPr>
            <a:r>
              <a:rPr lang="vi-VN" sz="1400">
                <a:solidFill>
                  <a:schemeClr val="bg1">
                    <a:lumMod val="20000"/>
                    <a:lumOff val="80000"/>
                  </a:schemeClr>
                </a:solidFill>
              </a:rPr>
              <a:t>Thêm chữ</a:t>
            </a:r>
          </a:p>
          <a:p>
            <a:pPr marL="228600" indent="-228600">
              <a:buFont typeface="Wingdings" panose="05000000000000000000" pitchFamily="2" charset="2"/>
              <a:buChar char="v"/>
            </a:pPr>
            <a:r>
              <a:rPr lang="vi-VN" sz="1400">
                <a:solidFill>
                  <a:schemeClr val="bg1">
                    <a:lumMod val="20000"/>
                    <a:lumOff val="80000"/>
                  </a:schemeClr>
                </a:solidFill>
              </a:rPr>
              <a:t>Thêm chữ</a:t>
            </a:r>
          </a:p>
        </p:txBody>
      </p:sp>
    </p:spTree>
    <p:extLst>
      <p:ext uri="{BB962C8B-B14F-4D97-AF65-F5344CB8AC3E}">
        <p14:creationId xmlns:p14="http://schemas.microsoft.com/office/powerpoint/2010/main" val="27535071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F45F75D7-0F17-4292-B268-0349647CA562}" vid="{A47BEAA3-0131-4DCC-A137-35C17B8EAACF}"/>
    </a:ext>
  </a:extLst>
</a:theme>
</file>

<file path=ppt/theme/theme2.xml><?xml version="1.0" encoding="utf-8"?>
<a:theme xmlns:a="http://schemas.openxmlformats.org/drawingml/2006/main" name="1_Office Theme">
  <a:themeElements>
    <a:clrScheme name="Custom 10">
      <a:dk1>
        <a:srgbClr val="878787"/>
      </a:dk1>
      <a:lt1>
        <a:srgbClr val="C2C2C2"/>
      </a:lt1>
      <a:dk2>
        <a:srgbClr val="44546A"/>
      </a:dk2>
      <a:lt2>
        <a:srgbClr val="EAEAEA"/>
      </a:lt2>
      <a:accent1>
        <a:srgbClr val="C1392B"/>
      </a:accent1>
      <a:accent2>
        <a:srgbClr val="F89C16"/>
      </a:accent2>
      <a:accent3>
        <a:srgbClr val="28819C"/>
      </a:accent3>
      <a:accent4>
        <a:srgbClr val="189F87"/>
      </a:accent4>
      <a:accent5>
        <a:srgbClr val="9CBC58"/>
      </a:accent5>
      <a:accent6>
        <a:srgbClr val="56546A"/>
      </a:accent6>
      <a:hlink>
        <a:srgbClr val="0563C1"/>
      </a:hlink>
      <a:folHlink>
        <a:srgbClr val="954F72"/>
      </a:folHlink>
    </a:clrScheme>
    <a:fontScheme name="Custom 2">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175">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F45F75D7-0F17-4292-B268-0349647CA562}" vid="{35744A00-95B9-45AC-B54B-6453CC6A961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Sample Draw</Template>
  <TotalTime>280</TotalTime>
  <Words>347</Words>
  <Application>Microsoft Office PowerPoint</Application>
  <PresentationFormat>On-screen Show (4:3)</PresentationFormat>
  <Paragraphs>46</Paragraphs>
  <Slides>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vt:i4>
      </vt:variant>
    </vt:vector>
  </HeadingPairs>
  <TitlesOfParts>
    <vt:vector size="10" baseType="lpstr">
      <vt:lpstr>Arial</vt:lpstr>
      <vt:lpstr>Calibri</vt:lpstr>
      <vt:lpstr>Segoe UI</vt:lpstr>
      <vt:lpstr>Wingdings</vt:lpstr>
      <vt:lpstr>Office Theme</vt:lpstr>
      <vt:lpstr>1_Office Theme</vt:lpstr>
      <vt:lpstr>PowerPoint Presentation</vt:lpstr>
      <vt:lpstr>PowerPoint Presentation</vt:lpstr>
      <vt:lpstr>PowerPoint Presentation</vt:lpstr>
      <vt:lpstr>PowerPoint Presentation</vt:lpstr>
    </vt:vector>
  </TitlesOfParts>
  <Manager>Nguyen To Quoc Thai</Manager>
  <Company>Nguyen To Quoc Thai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Nguyen To Quoc Thai</dc:title>
  <dc:subject>Nguyen To Quoc Thai</dc:subject>
  <dc:creator>Nguyen To Quoc Thai</dc:creator>
  <cp:keywords>Nguyen To Quoc Thai</cp:keywords>
  <dc:description>Nguyen To Quoc Thai</dc:description>
  <cp:lastModifiedBy>QuocThai NguyenTo</cp:lastModifiedBy>
  <cp:revision>91</cp:revision>
  <dcterms:created xsi:type="dcterms:W3CDTF">2015-06-01T10:32:59Z</dcterms:created>
  <dcterms:modified xsi:type="dcterms:W3CDTF">2015-06-09T05:27:58Z</dcterms:modified>
  <cp:category>Nguyen To Quoc Thai</cp:category>
</cp:coreProperties>
</file>